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3"/>
  </p:notesMasterIdLst>
  <p:handoutMasterIdLst>
    <p:handoutMasterId r:id="rId14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74"/>
    <p:restoredTop sz="94658"/>
  </p:normalViewPr>
  <p:slideViewPr>
    <p:cSldViewPr snapToGrid="0" showGuides="1">
      <p:cViewPr varScale="1">
        <p:scale>
          <a:sx n="98" d="100"/>
          <a:sy n="98" d="100"/>
        </p:scale>
        <p:origin x="84" y="2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3" d="100"/>
          <a:sy n="93" d="100"/>
        </p:scale>
        <p:origin x="3784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modSld">
      <pc:chgData name="Christian Huberts" userId="27808154-ba9e-4ffa-b097-6fa3591e9430" providerId="ADAL" clId="{B00DEC17-6F86-4DDC-9BF1-EFDEE6B786D9}" dt="2026-01-29T13:32:28.192" v="57" actId="20577"/>
      <pc:docMkLst>
        <pc:docMk/>
      </pc:docMkLst>
      <pc:sldChg chg="modSp mod">
        <pc:chgData name="Christian Huberts" userId="27808154-ba9e-4ffa-b097-6fa3591e9430" providerId="ADAL" clId="{B00DEC17-6F86-4DDC-9BF1-EFDEE6B786D9}" dt="2026-01-29T13:31:09.428" v="4" actId="20577"/>
        <pc:sldMkLst>
          <pc:docMk/>
          <pc:sldMk cId="2027942297" sldId="258"/>
        </pc:sldMkLst>
        <pc:spChg chg="mod">
          <ac:chgData name="Christian Huberts" userId="27808154-ba9e-4ffa-b097-6fa3591e9430" providerId="ADAL" clId="{B00DEC17-6F86-4DDC-9BF1-EFDEE6B786D9}" dt="2026-01-29T13:31:09.428" v="4" actId="20577"/>
          <ac:spMkLst>
            <pc:docMk/>
            <pc:sldMk cId="2027942297" sldId="258"/>
            <ac:spMk id="14" creationId="{3032F41C-EAAF-FB21-18F8-1C0400F100F2}"/>
          </ac:spMkLst>
        </pc:spChg>
      </pc:sldChg>
      <pc:sldChg chg="modSp mod">
        <pc:chgData name="Christian Huberts" userId="27808154-ba9e-4ffa-b097-6fa3591e9430" providerId="ADAL" clId="{B00DEC17-6F86-4DDC-9BF1-EFDEE6B786D9}" dt="2026-01-29T13:32:09.603" v="31" actId="6549"/>
        <pc:sldMkLst>
          <pc:docMk/>
          <pc:sldMk cId="973769978" sldId="261"/>
        </pc:sldMkLst>
        <pc:spChg chg="mod">
          <ac:chgData name="Christian Huberts" userId="27808154-ba9e-4ffa-b097-6fa3591e9430" providerId="ADAL" clId="{B00DEC17-6F86-4DDC-9BF1-EFDEE6B786D9}" dt="2026-01-29T13:32:09.603" v="31" actId="6549"/>
          <ac:spMkLst>
            <pc:docMk/>
            <pc:sldMk cId="973769978" sldId="261"/>
            <ac:spMk id="8" creationId="{7AAE3D6F-511A-D8DE-9C2F-E6773AD77FB3}"/>
          </ac:spMkLst>
        </pc:spChg>
      </pc:sldChg>
      <pc:sldChg chg="modSp mod">
        <pc:chgData name="Christian Huberts" userId="27808154-ba9e-4ffa-b097-6fa3591e9430" providerId="ADAL" clId="{B00DEC17-6F86-4DDC-9BF1-EFDEE6B786D9}" dt="2026-01-29T13:32:28.192" v="57" actId="20577"/>
        <pc:sldMkLst>
          <pc:docMk/>
          <pc:sldMk cId="2965275411" sldId="262"/>
        </pc:sldMkLst>
        <pc:spChg chg="mod">
          <ac:chgData name="Christian Huberts" userId="27808154-ba9e-4ffa-b097-6fa3591e9430" providerId="ADAL" clId="{B00DEC17-6F86-4DDC-9BF1-EFDEE6B786D9}" dt="2026-01-29T13:32:28.192" v="57" actId="20577"/>
          <ac:spMkLst>
            <pc:docMk/>
            <pc:sldMk cId="2965275411" sldId="262"/>
            <ac:spMk id="3" creationId="{F7EEB8A4-FE37-5B23-05A1-DBDE2CC97921}"/>
          </ac:spMkLst>
        </pc:spChg>
      </pc:sldChg>
      <pc:sldChg chg="modSp mod">
        <pc:chgData name="Christian Huberts" userId="27808154-ba9e-4ffa-b097-6fa3591e9430" providerId="ADAL" clId="{B00DEC17-6F86-4DDC-9BF1-EFDEE6B786D9}" dt="2026-01-29T13:32:18.720" v="44" actId="20577"/>
        <pc:sldMkLst>
          <pc:docMk/>
          <pc:sldMk cId="22697610" sldId="263"/>
        </pc:sldMkLst>
        <pc:spChg chg="mod">
          <ac:chgData name="Christian Huberts" userId="27808154-ba9e-4ffa-b097-6fa3591e9430" providerId="ADAL" clId="{B00DEC17-6F86-4DDC-9BF1-EFDEE6B786D9}" dt="2026-01-29T13:32:18.720" v="44" actId="20577"/>
          <ac:spMkLst>
            <pc:docMk/>
            <pc:sldMk cId="22697610" sldId="263"/>
            <ac:spMk id="8" creationId="{3F5C7C03-EE6F-9B4A-3741-5DB57B309067}"/>
          </ac:spMkLst>
        </pc:spChg>
      </pc:sldChg>
      <pc:sldChg chg="modSp mod">
        <pc:chgData name="Christian Huberts" userId="27808154-ba9e-4ffa-b097-6fa3591e9430" providerId="ADAL" clId="{B00DEC17-6F86-4DDC-9BF1-EFDEE6B786D9}" dt="2026-01-29T13:31:45.827" v="17" actId="20577"/>
        <pc:sldMkLst>
          <pc:docMk/>
          <pc:sldMk cId="104811354" sldId="265"/>
        </pc:sldMkLst>
        <pc:spChg chg="mod">
          <ac:chgData name="Christian Huberts" userId="27808154-ba9e-4ffa-b097-6fa3591e9430" providerId="ADAL" clId="{B00DEC17-6F86-4DDC-9BF1-EFDEE6B786D9}" dt="2026-01-29T13:31:45.827" v="17" actId="20577"/>
          <ac:spMkLst>
            <pc:docMk/>
            <pc:sldMk cId="104811354" sldId="265"/>
            <ac:spMk id="3" creationId="{3EC8CC24-01C1-E0BF-7E32-E693A3AFE74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F45B87F-86BE-DE79-A7F0-FBC7BE3B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2C02395-77F9-9329-3A48-5537483AF5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7296C-DDCE-4841-9D90-5021BE003FC6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CAABB6-9A33-120C-07E8-731773455D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48F670B-2A9E-2E0C-7EDA-FDCC8A07EF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B2A19-3E59-8148-834D-C04F284D3E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770535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0 Inklusion und G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429787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00 Einführung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765597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8"/>
            <a:ext cx="5292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4038"/>
            <a:ext cx="531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4212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C0A4B03-B94F-9A32-7587-E9DDC1B9E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34475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sten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9525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93242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82FC055-72AB-708D-BC77-B37A091BB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4037"/>
            <a:ext cx="3348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DA164AB-886A-B39C-EB7D-F3806787B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9A1E4B0-1001-DB23-53D2-9E2499592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4037"/>
            <a:ext cx="2376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346048-0E03-80F2-FB79-4F821195F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008EE2D-2E6E-C36E-DDE0-7D3291FEF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1E7C95F-E817-620F-D9B2-F06E473C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1 Barriere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522761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01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Barrieretest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8739201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14CEED1-8CA3-F298-7D32-027CEB9B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C42E69-8A44-8B32-B6B8-80CE186DE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2 Makey Ma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AF3D8-BBA6-5267-CD60-D1A52DAA12D8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44C26-2FC2-2AAA-9691-D46B3AE3296B}"/>
              </a:ext>
            </a:extLst>
          </p:cNvPr>
          <p:cNvSpPr txBox="1"/>
          <p:nvPr userDrawn="1"/>
        </p:nvSpPr>
        <p:spPr>
          <a:xfrm>
            <a:off x="515938" y="2124000"/>
            <a:ext cx="276160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9A943B-C7C8-92F1-C7C0-4750AFA3BF4B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29949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3 Games für Augen und Oh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C811C55-DA88-5B4B-C0EC-9F5F16C99D4F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D7ABBF-8FAE-F742-BA54-8A105860421B}"/>
              </a:ext>
            </a:extLst>
          </p:cNvPr>
          <p:cNvSpPr txBox="1"/>
          <p:nvPr userDrawn="1"/>
        </p:nvSpPr>
        <p:spPr>
          <a:xfrm>
            <a:off x="515938" y="2124000"/>
            <a:ext cx="498317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Games für Augen und Ohren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4928E1F-9F14-CF64-9832-5FA603CC428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708609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4 Barrieren erkennen mit Openguess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41778D5-5CD8-93F6-6D04-D52C723A990D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AA6A733-55ED-7E75-F7D0-91C5AEC334D4}"/>
              </a:ext>
            </a:extLst>
          </p:cNvPr>
          <p:cNvSpPr txBox="1"/>
          <p:nvPr userDrawn="1"/>
        </p:nvSpPr>
        <p:spPr>
          <a:xfrm>
            <a:off x="515938" y="2124000"/>
            <a:ext cx="6042956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Barrieren erkennen mit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Openguessr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B188BB-DA17-0795-0A00-BEB6CFB792B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916421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5 Games für 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4747E-8714-5E56-E12F-5F708950E5C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EEA3D03-155E-CEEA-FE5E-7224275A58CA}"/>
              </a:ext>
            </a:extLst>
          </p:cNvPr>
          <p:cNvSpPr txBox="1"/>
          <p:nvPr userDrawn="1"/>
        </p:nvSpPr>
        <p:spPr>
          <a:xfrm>
            <a:off x="515938" y="2124000"/>
            <a:ext cx="291229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05 Games für alle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740DAE1-53F8-0FD0-7D8B-A57F6F47A69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11710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thodenbox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07C6C1A-B8AA-B465-521F-5A213E3B8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233850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94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4037"/>
            <a:ext cx="1113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Games für Augen und Ohren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4212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863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79" r:id="rId4"/>
    <p:sldLayoutId id="2147483699" r:id="rId5"/>
    <p:sldLayoutId id="214748370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863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/>
              <a:t>03 Games für Augen und Ohren | Methodenbox</a:t>
            </a:r>
            <a:endParaRPr lang="de-DE" dirty="0"/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333AD91A-FD43-414C-F67E-19A262D24E74}"/>
              </a:ext>
            </a:extLst>
          </p:cNvPr>
          <p:cNvSpPr txBox="1">
            <a:spLocks/>
          </p:cNvSpPr>
          <p:nvPr userDrawn="1"/>
        </p:nvSpPr>
        <p:spPr>
          <a:xfrm>
            <a:off x="3017195" y="6214748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Fachstelle für Jugendmedienkultur NRW</a:t>
            </a:r>
            <a:b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50" r:id="rId2"/>
    <p:sldLayoutId id="2147483652" r:id="rId3"/>
    <p:sldLayoutId id="2147483660" r:id="rId4"/>
    <p:sldLayoutId id="2147483693" r:id="rId5"/>
    <p:sldLayoutId id="2147483694" r:id="rId6"/>
    <p:sldLayoutId id="2147483661" r:id="rId7"/>
    <p:sldLayoutId id="2147483689" r:id="rId8"/>
    <p:sldLayoutId id="2147483666" r:id="rId9"/>
    <p:sldLayoutId id="2147483690" r:id="rId10"/>
    <p:sldLayoutId id="2147483662" r:id="rId11"/>
    <p:sldLayoutId id="2147483663" r:id="rId12"/>
    <p:sldLayoutId id="2147483665" r:id="rId13"/>
    <p:sldLayoutId id="2147483664" r:id="rId14"/>
    <p:sldLayoutId id="2147483659" r:id="rId15"/>
    <p:sldLayoutId id="2147483654" r:id="rId16"/>
    <p:sldLayoutId id="214748365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3702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32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059F9BCD-20F9-CD51-B586-CE07DE40EC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50" y="3376748"/>
            <a:ext cx="5292725" cy="2447925"/>
          </a:xfrm>
        </p:spPr>
        <p:txBody>
          <a:bodyPr/>
          <a:lstStyle/>
          <a:p>
            <a:r>
              <a:rPr lang="de-DE" dirty="0"/>
              <a:t>Was kann man im Spiel sehen.</a:t>
            </a:r>
          </a:p>
          <a:p>
            <a:r>
              <a:rPr lang="de-DE" dirty="0"/>
              <a:t>Wie sind die Welten und Figuren gestaltet.</a:t>
            </a:r>
          </a:p>
          <a:p>
            <a:r>
              <a:rPr lang="de-DE" dirty="0"/>
              <a:t>Welche Farben werden verwendet.</a:t>
            </a:r>
          </a:p>
          <a:p>
            <a:r>
              <a:rPr lang="de-DE" dirty="0"/>
              <a:t>Texte können gelesen werden, </a:t>
            </a:r>
            <a:br>
              <a:rPr lang="de-DE" dirty="0"/>
            </a:br>
            <a:r>
              <a:rPr lang="de-DE" dirty="0"/>
              <a:t>die beim Spielen helfen.</a:t>
            </a:r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3032F41C-EAAF-FB21-18F8-1C0400F10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525" y="3376748"/>
            <a:ext cx="5316538" cy="2447925"/>
          </a:xfrm>
        </p:spPr>
        <p:txBody>
          <a:bodyPr/>
          <a:lstStyle/>
          <a:p>
            <a:r>
              <a:rPr lang="de-DE" dirty="0"/>
              <a:t>Dialoge und Erklärungen werden gesprochen.</a:t>
            </a:r>
          </a:p>
          <a:p>
            <a:r>
              <a:rPr lang="de-DE" dirty="0"/>
              <a:t>Musik trägt zur Atmosphäre bei.</a:t>
            </a:r>
          </a:p>
          <a:p>
            <a:r>
              <a:rPr lang="de-DE" dirty="0"/>
              <a:t>Geräusche geben Hinweise auf versteckte </a:t>
            </a:r>
            <a:br>
              <a:rPr lang="de-DE" dirty="0"/>
            </a:br>
            <a:r>
              <a:rPr lang="de-DE" dirty="0"/>
              <a:t>Objekte oder geben Tipps.</a:t>
            </a:r>
          </a:p>
          <a:p>
            <a:r>
              <a:rPr lang="de-DE" dirty="0"/>
              <a:t>Geräusche weisen auf Gefahren hin.</a:t>
            </a:r>
          </a:p>
          <a:p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A9E943-EA49-8CDB-5F37-A14C20E47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</p:spPr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779FA86-203C-E5AF-172E-66ADB0700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</p:spPr>
        <p:txBody>
          <a:bodyPr/>
          <a:lstStyle/>
          <a:p>
            <a:fld id="{66DE1CD7-FF3F-E949-9BEB-BB883F2FC11F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E236C4C0-2FD8-5DBD-6C4F-085D8D52F50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750" y="2827473"/>
            <a:ext cx="5292725" cy="387350"/>
          </a:xfrm>
        </p:spPr>
        <p:txBody>
          <a:bodyPr/>
          <a:lstStyle/>
          <a:p>
            <a:r>
              <a:rPr lang="de-DE" dirty="0"/>
              <a:t>Sehen – visuell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2DA4E214-747B-3AFF-8D48-E0F06B3425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525" y="2827473"/>
            <a:ext cx="5316538" cy="387350"/>
          </a:xfrm>
        </p:spPr>
        <p:txBody>
          <a:bodyPr/>
          <a:lstStyle/>
          <a:p>
            <a:r>
              <a:rPr lang="de-DE" dirty="0"/>
              <a:t>Hören – auditiv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80E8F08B-F782-E07B-2F19-53C0189B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6213"/>
            <a:ext cx="11136064" cy="900492"/>
          </a:xfrm>
        </p:spPr>
        <p:txBody>
          <a:bodyPr/>
          <a:lstStyle/>
          <a:p>
            <a:r>
              <a:rPr lang="de-DE"/>
              <a:t>Digitale Spiele und die Sinne</a:t>
            </a:r>
            <a:endParaRPr lang="de-DE" dirty="0"/>
          </a:p>
        </p:txBody>
      </p:sp>
      <p:sp>
        <p:nvSpPr>
          <p:cNvPr id="12" name="Inhaltsplatzhalter 9">
            <a:extLst>
              <a:ext uri="{FF2B5EF4-FFF2-40B4-BE49-F238E27FC236}">
                <a16:creationId xmlns:a16="http://schemas.microsoft.com/office/drawing/2014/main" id="{5C72BA1F-94E4-1A68-FA02-176BC098B64A}"/>
              </a:ext>
            </a:extLst>
          </p:cNvPr>
          <p:cNvSpPr txBox="1">
            <a:spLocks/>
          </p:cNvSpPr>
          <p:nvPr/>
        </p:nvSpPr>
        <p:spPr>
          <a:xfrm>
            <a:off x="539998" y="1674855"/>
            <a:ext cx="11136063" cy="632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08000" indent="-108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108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4000" indent="-108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108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08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b="1" dirty="0"/>
              <a:t>Über die Sinne nehmen Menschen die Umwelt wahr. </a:t>
            </a:r>
            <a:br>
              <a:rPr lang="de-DE" sz="2000" b="1" dirty="0"/>
            </a:br>
            <a:r>
              <a:rPr lang="de-DE" sz="2000" b="1" dirty="0"/>
              <a:t>Games sprechen hauptsächlich die Sinne Sehen und Hören an. </a:t>
            </a:r>
          </a:p>
        </p:txBody>
      </p:sp>
    </p:spTree>
    <p:extLst>
      <p:ext uri="{BB962C8B-B14F-4D97-AF65-F5344CB8AC3E}">
        <p14:creationId xmlns:p14="http://schemas.microsoft.com/office/powerpoint/2010/main" val="2027942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C5805-D007-BC98-492C-88120F24E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Digitale Spiele und die Sinne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D0D9A69-05BC-D116-0C5D-15BDA86A9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Wo wart ihr in Spielen schon mal auf das Sehen oder Hören angewiesen? </a:t>
            </a:r>
          </a:p>
          <a:p>
            <a:r>
              <a:rPr lang="de-DE" dirty="0"/>
              <a:t>Kennt ihr Spiele, die auch ohne Sehen oder Hören auskommen?</a:t>
            </a:r>
          </a:p>
          <a:p>
            <a:r>
              <a:rPr lang="de-DE" dirty="0"/>
              <a:t>Was braucht ein Spiel, damit man auf das Sehen oder Hören verzichten kann?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0EC243C-E870-AD5E-B0A0-ED32990FF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Games für Augen und Ohren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1DD98DC-F509-2CC9-A287-C5643E917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0184AA8-62C5-7EE1-C278-B468B966BF58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de-DE" dirty="0"/>
              <a:t>Überlegt im Team oder einzeln</a:t>
            </a:r>
          </a:p>
        </p:txBody>
      </p:sp>
    </p:spTree>
    <p:extLst>
      <p:ext uri="{BB962C8B-B14F-4D97-AF65-F5344CB8AC3E}">
        <p14:creationId xmlns:p14="http://schemas.microsoft.com/office/powerpoint/2010/main" val="238879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8685E2-E67B-2A61-F149-5909C5105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Audiogames</a:t>
            </a:r>
            <a:r>
              <a:rPr lang="de-DE" dirty="0"/>
              <a:t> – Besonderheiten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33D9058-6C38-D135-B9BB-11E9814D7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Spiele, die hauptsächlich über </a:t>
            </a:r>
            <a:r>
              <a:rPr lang="de-DE" b="1" dirty="0"/>
              <a:t>Audiofeedback</a:t>
            </a:r>
            <a:r>
              <a:rPr lang="de-DE" dirty="0"/>
              <a:t> gespielt werden, statt über visuelle Elemente.</a:t>
            </a:r>
          </a:p>
          <a:p>
            <a:r>
              <a:rPr lang="de-DE" dirty="0"/>
              <a:t>Oft für </a:t>
            </a:r>
            <a:r>
              <a:rPr lang="de-DE" b="1" dirty="0"/>
              <a:t>blinde oder sehbehinderte Menschen</a:t>
            </a:r>
            <a:r>
              <a:rPr lang="de-DE" dirty="0"/>
              <a:t> entwickelt, aber für alle spielbar.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FB8239-F11D-0C7C-FBC4-261A0D666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B89A529-4682-0CDB-E33F-65A138227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BB8CCF8-2000-CC0F-168F-611178715894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de-DE" dirty="0"/>
              <a:t>Definition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1836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C1BBF-21A0-CAD1-A290-D0E137447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7AAE3D6F-511A-D8DE-9C2F-E6773AD77FB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Soundbasiertes Gameplay</a:t>
            </a:r>
            <a:br>
              <a:rPr lang="de-DE" dirty="0"/>
            </a:br>
            <a:r>
              <a:rPr lang="de-DE" dirty="0"/>
              <a:t>Navigation, Aktionen und Hinweise werden über </a:t>
            </a:r>
            <a:br>
              <a:rPr lang="de-DE" dirty="0"/>
            </a:br>
            <a:r>
              <a:rPr lang="de-DE" dirty="0"/>
              <a:t>Geräusche, Musik oder Sprache vermittelt.</a:t>
            </a:r>
          </a:p>
          <a:p>
            <a:pPr marL="0" indent="0">
              <a:buNone/>
            </a:pPr>
            <a:br>
              <a:rPr lang="de-DE" b="1" dirty="0"/>
            </a:br>
            <a:r>
              <a:rPr lang="de-DE" b="1" dirty="0"/>
              <a:t>3D-Audio</a:t>
            </a:r>
            <a:br>
              <a:rPr lang="de-DE" dirty="0"/>
            </a:br>
            <a:r>
              <a:rPr lang="de-DE" dirty="0"/>
              <a:t>Spielerinnen und Spieler können die Richtung und Entfernung von Objekten über Klang erkennen.</a:t>
            </a:r>
          </a:p>
          <a:p>
            <a:pPr marL="0" indent="0">
              <a:buNone/>
            </a:pPr>
            <a:br>
              <a:rPr lang="de-DE" b="1" dirty="0"/>
            </a:br>
            <a:r>
              <a:rPr lang="de-DE" b="1" dirty="0"/>
              <a:t>Barrierefreiheit</a:t>
            </a:r>
            <a:br>
              <a:rPr lang="de-DE" dirty="0"/>
            </a:br>
            <a:r>
              <a:rPr lang="de-DE" dirty="0"/>
              <a:t>Fokus auf Tastatur, Gamepad oder Sprachsteuerung </a:t>
            </a:r>
            <a:br>
              <a:rPr lang="de-DE" dirty="0"/>
            </a:br>
            <a:r>
              <a:rPr lang="de-DE" dirty="0"/>
              <a:t>statt Maus und Bildschirm.</a:t>
            </a:r>
          </a:p>
          <a:p>
            <a:endParaRPr lang="de-DE" dirty="0"/>
          </a:p>
        </p:txBody>
      </p:sp>
      <p:sp>
        <p:nvSpPr>
          <p:cNvPr id="22" name="Inhaltsplatzhalter 21">
            <a:extLst>
              <a:ext uri="{FF2B5EF4-FFF2-40B4-BE49-F238E27FC236}">
                <a16:creationId xmlns:a16="http://schemas.microsoft.com/office/drawing/2014/main" id="{5D24BFA3-1B23-FACE-2367-40662CDB144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Storytelling &amp; Atmosphäre</a:t>
            </a:r>
            <a:br>
              <a:rPr lang="de-DE" dirty="0"/>
            </a:br>
            <a:r>
              <a:rPr lang="de-DE" dirty="0"/>
              <a:t>Oft starke Audioästhetik, immersive Klangwelten.</a:t>
            </a:r>
          </a:p>
          <a:p>
            <a:pPr marL="0" indent="0">
              <a:buNone/>
            </a:pPr>
            <a:br>
              <a:rPr lang="de-DE" b="1" dirty="0"/>
            </a:br>
            <a:r>
              <a:rPr lang="de-DE" b="1" dirty="0"/>
              <a:t>Rätsel &amp; Herausforderungen</a:t>
            </a:r>
            <a:br>
              <a:rPr lang="de-DE" dirty="0"/>
            </a:br>
            <a:r>
              <a:rPr lang="de-DE" dirty="0"/>
              <a:t>Aufgaben werden über Geräusche, Rhythmus oder Audiohinweise gelöst.</a:t>
            </a:r>
            <a:br>
              <a:rPr lang="de-DE" dirty="0"/>
            </a:br>
            <a:endParaRPr lang="de-DE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EB13908-6616-C5B4-1B54-0AFF7EE58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D67ECFC-8124-7C6D-6743-1588D8974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3CE65C02-5627-ABD7-F11A-651EFF73ECC8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dirty="0"/>
              <a:t>Kernmerkmale</a:t>
            </a:r>
          </a:p>
          <a:p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BE6E4A-BCA0-0D46-08AF-3FFDCFE69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Audiogames</a:t>
            </a:r>
            <a:r>
              <a:rPr lang="de-DE" dirty="0"/>
              <a:t> – Besonderheiten</a:t>
            </a:r>
          </a:p>
        </p:txBody>
      </p:sp>
    </p:spTree>
    <p:extLst>
      <p:ext uri="{BB962C8B-B14F-4D97-AF65-F5344CB8AC3E}">
        <p14:creationId xmlns:p14="http://schemas.microsoft.com/office/powerpoint/2010/main" val="973769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C848DE-4FBE-FC2E-E7CE-A45F1EE22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Audiogames</a:t>
            </a:r>
            <a:r>
              <a:rPr lang="de-DE" dirty="0"/>
              <a:t> – Besonderheiten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7EEB8A4-FE37-5B23-05A1-DBDE2CC97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Fördert auditive Wahrnehmung und räumliches Hören.</a:t>
            </a:r>
          </a:p>
          <a:p>
            <a:r>
              <a:rPr lang="de-DE" dirty="0"/>
              <a:t>Bietet Inklusion für sehbehinderte </a:t>
            </a:r>
            <a:r>
              <a:rPr lang="de-DE"/>
              <a:t>Spielerinnen und Spieler.</a:t>
            </a:r>
            <a:endParaRPr lang="de-DE" dirty="0"/>
          </a:p>
          <a:p>
            <a:r>
              <a:rPr lang="de-DE" dirty="0"/>
              <a:t>Innovatives Gameplay, das neue kreative Konzepte erlaubt.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18B4392-4BA2-5C73-2A6F-52BF7A0DE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Games für Augen und Ohren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B433FC3-1EFE-06A6-A140-2AC9995F2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6</a:t>
            </a:fld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26811D5-9582-7CF6-8E36-4AAB13B5622B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de-DE" dirty="0"/>
              <a:t>Besondere Vorteile</a:t>
            </a:r>
          </a:p>
        </p:txBody>
      </p:sp>
    </p:spTree>
    <p:extLst>
      <p:ext uri="{BB962C8B-B14F-4D97-AF65-F5344CB8AC3E}">
        <p14:creationId xmlns:p14="http://schemas.microsoft.com/office/powerpoint/2010/main" val="2965275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96316-6C89-D662-2F7C-BF0D8C91B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0D35FB-B88B-E8A0-8BE7-34D908A03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Visuelle Games – Besonderheiten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F5C7C03-EE6F-9B4A-3741-5DB57B3090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Spiele, die komplett ohne Audio spielbar sind.</a:t>
            </a:r>
          </a:p>
          <a:p>
            <a:r>
              <a:rPr lang="de-DE" dirty="0"/>
              <a:t>Spielerinnen und Spieler erhalten alle Informationen ausschließlich über visuelle Hinweise.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E7B2C4B-7718-F8C9-4C16-F90A755F5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353402-3306-912A-BD41-84DB8CAE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7</a:t>
            </a:fld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E362D47-A2C2-6C2C-2B76-3AD783449009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de-DE" dirty="0"/>
              <a:t>Definition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97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0D58F-5DA0-ABF6-4B2E-8F0567528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C8772A-BE03-3DBD-92F9-BAA590264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Visuelle Games – Besonderheiten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0374A2C-527A-0F78-736D-B47EA7C5D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Reines visuelles Feedback</a:t>
            </a:r>
            <a:br>
              <a:rPr lang="de-DE" b="1" dirty="0"/>
            </a:br>
            <a:r>
              <a:rPr lang="de-DE" dirty="0"/>
              <a:t>Animationen, Farben, Symbole, Textanzeigen.</a:t>
            </a:r>
            <a:br>
              <a:rPr lang="de-DE" dirty="0"/>
            </a:br>
            <a:endParaRPr lang="de-DE" b="1" dirty="0"/>
          </a:p>
          <a:p>
            <a:pPr marL="0" indent="0">
              <a:buNone/>
            </a:pPr>
            <a:r>
              <a:rPr lang="de-DE" b="1" dirty="0"/>
              <a:t>Hervorgehobene visuelle Hinweise</a:t>
            </a:r>
            <a:br>
              <a:rPr lang="de-DE" b="1" dirty="0"/>
            </a:br>
            <a:r>
              <a:rPr lang="de-DE" dirty="0"/>
              <a:t>Markierungen, blinkende Objekte, Farbänderungen signalisieren Aktionen oder Gefahren.</a:t>
            </a:r>
          </a:p>
          <a:p>
            <a:pPr marL="0" indent="0">
              <a:buNone/>
            </a:pPr>
            <a:br>
              <a:rPr lang="de-DE" b="1" dirty="0"/>
            </a:br>
            <a:r>
              <a:rPr lang="de-DE" b="1" dirty="0"/>
              <a:t>Spielmechanik auf Sichtbarkeit ausgelegt</a:t>
            </a:r>
            <a:br>
              <a:rPr lang="de-DE" b="1" dirty="0"/>
            </a:br>
            <a:r>
              <a:rPr lang="de-DE" dirty="0"/>
              <a:t>Rätsel, Gegnerpositionen oder Timing werden nur über visuelle Informationen vermittelt.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641A45-01A8-84F3-13CC-A69C37469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Games für Augen und Ohren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40745E-CFF8-48AE-68FC-FF2008A6F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13FD04D2-9AF6-C219-BB51-EAA9B577CF18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de-DE" dirty="0"/>
              <a:t>Kernmerkmale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494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5B179-F687-13E2-795D-3786797D4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C0F433-93BA-D519-55E2-6CD65A884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Visuelle Games – Besonderheiten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C8CC24-01C1-E0BF-7E32-E693A3AFE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Geeignet für Umgebungen, in denen Ton stört (öffentliche Plätze, Bibliotheken).</a:t>
            </a:r>
          </a:p>
          <a:p>
            <a:r>
              <a:rPr lang="de-DE" dirty="0"/>
              <a:t>Fördert visuelle Aufmerksamkeit und schnelle Reaktion auf optische Reize.</a:t>
            </a:r>
          </a:p>
          <a:p>
            <a:r>
              <a:rPr lang="de-DE" dirty="0"/>
              <a:t>Bietet Inklusion für hörbehinderte Spielerinnen und Spieler.</a:t>
            </a:r>
          </a:p>
          <a:p>
            <a:r>
              <a:rPr lang="de-DE" dirty="0"/>
              <a:t>Ermöglicht das Design kreativer visuell basierter Rätsel oder Minispiele.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7A5CE-DF5F-FB64-307E-922F893D1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Games für Augen und Ohren | Methodenbox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0180CD1-01C8-1ECF-A140-6488E5D96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9</a:t>
            </a:fld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E456795-8EB7-AE0F-4B08-1EBE55781EB9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de-DE" dirty="0"/>
              <a:t>Besondere Vorteile</a:t>
            </a:r>
          </a:p>
        </p:txBody>
      </p:sp>
    </p:spTree>
    <p:extLst>
      <p:ext uri="{BB962C8B-B14F-4D97-AF65-F5344CB8AC3E}">
        <p14:creationId xmlns:p14="http://schemas.microsoft.com/office/powerpoint/2010/main" val="104811354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Application>Microsoft Office PowerPoint</Application>
  <PresentationFormat>Breitbild</PresentationFormat>
  <Paragraphs>66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Aptos</vt:lpstr>
      <vt:lpstr>Arial</vt:lpstr>
      <vt:lpstr>Titelfolien</vt:lpstr>
      <vt:lpstr>Zwischenkapitel</vt:lpstr>
      <vt:lpstr>Inhalte</vt:lpstr>
      <vt:lpstr>PowerPoint-Präsentation</vt:lpstr>
      <vt:lpstr>Digitale Spiele und die Sinne</vt:lpstr>
      <vt:lpstr>Digitale Spiele und die Sinne</vt:lpstr>
      <vt:lpstr>Audiogames – Besonderheiten</vt:lpstr>
      <vt:lpstr>Audiogames – Besonderheiten</vt:lpstr>
      <vt:lpstr>Audiogames – Besonderheiten</vt:lpstr>
      <vt:lpstr>Visuelle Games – Besonderheiten</vt:lpstr>
      <vt:lpstr>Visuelle Games – Besonderheiten</vt:lpstr>
      <vt:lpstr>Visuelle Games – Besonderheiten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36</cp:revision>
  <dcterms:created xsi:type="dcterms:W3CDTF">2025-12-04T14:18:02Z</dcterms:created>
  <dcterms:modified xsi:type="dcterms:W3CDTF">2026-01-29T13:32:29Z</dcterms:modified>
</cp:coreProperties>
</file>