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21"/>
  </p:notesMasterIdLst>
  <p:sldIdLst>
    <p:sldId id="294" r:id="rId4"/>
    <p:sldId id="307" r:id="rId5"/>
    <p:sldId id="309" r:id="rId6"/>
    <p:sldId id="266" r:id="rId7"/>
    <p:sldId id="310" r:id="rId8"/>
    <p:sldId id="311" r:id="rId9"/>
    <p:sldId id="298" r:id="rId10"/>
    <p:sldId id="312" r:id="rId11"/>
    <p:sldId id="313" r:id="rId12"/>
    <p:sldId id="297" r:id="rId13"/>
    <p:sldId id="314" r:id="rId14"/>
    <p:sldId id="317" r:id="rId15"/>
    <p:sldId id="316" r:id="rId16"/>
    <p:sldId id="319" r:id="rId17"/>
    <p:sldId id="320" r:id="rId18"/>
    <p:sldId id="318" r:id="rId19"/>
    <p:sldId id="315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45D5538-A9BF-9DFD-3CBD-30123295270E}" name="Gastbenutzer" initials="Ga" userId="S::urn:spo:tenantanon#c24c446f-911e-4768-a12f-94536720971f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stbenutzer" userId="S::urn:spo:tenantanon#c24c446f-911e-4768-a12f-94536720971f::" providerId="AD" clId="Web-{1E2B004C-71D9-0715-55D7-C678E8FBEF9C}"/>
    <pc:docChg chg="mod modSld">
      <pc:chgData name="Gastbenutzer" userId="S::urn:spo:tenantanon#c24c446f-911e-4768-a12f-94536720971f::" providerId="AD" clId="Web-{1E2B004C-71D9-0715-55D7-C678E8FBEF9C}" dt="2026-02-20T13:09:05.232" v="2"/>
      <pc:docMkLst>
        <pc:docMk/>
      </pc:docMkLst>
      <pc:sldChg chg="modSp">
        <pc:chgData name="Gastbenutzer" userId="S::urn:spo:tenantanon#c24c446f-911e-4768-a12f-94536720971f::" providerId="AD" clId="Web-{1E2B004C-71D9-0715-55D7-C678E8FBEF9C}" dt="2026-02-20T13:08:28.853" v="1" actId="1076"/>
        <pc:sldMkLst>
          <pc:docMk/>
          <pc:sldMk cId="2759647254" sldId="317"/>
        </pc:sldMkLst>
        <pc:spChg chg="mod">
          <ac:chgData name="Gastbenutzer" userId="S::urn:spo:tenantanon#c24c446f-911e-4768-a12f-94536720971f::" providerId="AD" clId="Web-{1E2B004C-71D9-0715-55D7-C678E8FBEF9C}" dt="2026-02-20T13:08:28.853" v="1" actId="1076"/>
          <ac:spMkLst>
            <pc:docMk/>
            <pc:sldMk cId="2759647254" sldId="317"/>
            <ac:spMk id="5" creationId="{B2D502A6-822E-CF25-64DF-82D4E9FCD6EF}"/>
          </ac:spMkLst>
        </pc:spChg>
      </pc:sldChg>
    </pc:docChg>
  </pc:docChgLst>
  <pc:docChgLst>
    <pc:chgData name="Christian Huberts" userId="27808154-ba9e-4ffa-b097-6fa3591e9430" providerId="ADAL" clId="{B00DEC17-6F86-4DDC-9BF1-EFDEE6B786D9}"/>
    <pc:docChg chg="undo redo custSel addSld delSld modSld sldOrd modMainMaster delSection">
      <pc:chgData name="Christian Huberts" userId="27808154-ba9e-4ffa-b097-6fa3591e9430" providerId="ADAL" clId="{B00DEC17-6F86-4DDC-9BF1-EFDEE6B786D9}" dt="2026-02-23T09:07:29.108" v="1706" actId="20577"/>
      <pc:docMkLst>
        <pc:docMk/>
      </pc:docMkLst>
      <pc:sldChg chg="addSp delSp modSp add mod chgLayout">
        <pc:chgData name="Christian Huberts" userId="27808154-ba9e-4ffa-b097-6fa3591e9430" providerId="ADAL" clId="{B00DEC17-6F86-4DDC-9BF1-EFDEE6B786D9}" dt="2026-02-10T15:39:33.920" v="514" actId="1037"/>
        <pc:sldMkLst>
          <pc:docMk/>
          <pc:sldMk cId="4020326310" sldId="266"/>
        </pc:sldMkLst>
        <pc:spChg chg="mod ord">
          <ac:chgData name="Christian Huberts" userId="27808154-ba9e-4ffa-b097-6fa3591e9430" providerId="ADAL" clId="{B00DEC17-6F86-4DDC-9BF1-EFDEE6B786D9}" dt="2026-02-10T15:34:42.775" v="443" actId="20577"/>
          <ac:spMkLst>
            <pc:docMk/>
            <pc:sldMk cId="4020326310" sldId="266"/>
            <ac:spMk id="2" creationId="{C57222F0-893A-EFFE-8950-A286E23A90ED}"/>
          </ac:spMkLst>
        </pc:spChg>
        <pc:spChg chg="mod ord">
          <ac:chgData name="Christian Huberts" userId="27808154-ba9e-4ffa-b097-6fa3591e9430" providerId="ADAL" clId="{B00DEC17-6F86-4DDC-9BF1-EFDEE6B786D9}" dt="2026-02-10T15:37:12.825" v="469" actId="113"/>
          <ac:spMkLst>
            <pc:docMk/>
            <pc:sldMk cId="4020326310" sldId="266"/>
            <ac:spMk id="3" creationId="{7F006150-8329-3880-D298-847C09289592}"/>
          </ac:spMkLst>
        </pc:spChg>
        <pc:spChg chg="mod ord">
          <ac:chgData name="Christian Huberts" userId="27808154-ba9e-4ffa-b097-6fa3591e9430" providerId="ADAL" clId="{B00DEC17-6F86-4DDC-9BF1-EFDEE6B786D9}" dt="2026-02-10T15:39:33.920" v="514" actId="1037"/>
          <ac:spMkLst>
            <pc:docMk/>
            <pc:sldMk cId="4020326310" sldId="266"/>
            <ac:spMk id="4" creationId="{371BB9E1-0BD1-D945-F0BD-3F0840C76BF4}"/>
          </ac:spMkLst>
        </pc:spChg>
        <pc:spChg chg="mod ord">
          <ac:chgData name="Christian Huberts" userId="27808154-ba9e-4ffa-b097-6fa3591e9430" providerId="ADAL" clId="{B00DEC17-6F86-4DDC-9BF1-EFDEE6B786D9}" dt="2026-02-10T15:34:11.769" v="431"/>
          <ac:spMkLst>
            <pc:docMk/>
            <pc:sldMk cId="4020326310" sldId="266"/>
            <ac:spMk id="7" creationId="{D09405B8-2E26-6F59-46AF-2510E3BF03A0}"/>
          </ac:spMkLst>
        </pc:spChg>
        <pc:spChg chg="mod ord">
          <ac:chgData name="Christian Huberts" userId="27808154-ba9e-4ffa-b097-6fa3591e9430" providerId="ADAL" clId="{B00DEC17-6F86-4DDC-9BF1-EFDEE6B786D9}" dt="2026-02-10T15:33:59.203" v="430" actId="700"/>
          <ac:spMkLst>
            <pc:docMk/>
            <pc:sldMk cId="4020326310" sldId="266"/>
            <ac:spMk id="10" creationId="{2C372A3F-E85C-4A34-7A84-A93096AB2B58}"/>
          </ac:spMkLst>
        </pc:spChg>
        <pc:spChg chg="add mod">
          <ac:chgData name="Christian Huberts" userId="27808154-ba9e-4ffa-b097-6fa3591e9430" providerId="ADAL" clId="{B00DEC17-6F86-4DDC-9BF1-EFDEE6B786D9}" dt="2026-02-10T15:35:42.205" v="449" actId="1076"/>
          <ac:spMkLst>
            <pc:docMk/>
            <pc:sldMk cId="4020326310" sldId="266"/>
            <ac:spMk id="11" creationId="{E8CB68FB-1262-C8F4-6E6D-A5FA17E07105}"/>
          </ac:spMkLst>
        </pc:spChg>
        <pc:picChg chg="add mod">
          <ac:chgData name="Christian Huberts" userId="27808154-ba9e-4ffa-b097-6fa3591e9430" providerId="ADAL" clId="{B00DEC17-6F86-4DDC-9BF1-EFDEE6B786D9}" dt="2026-02-10T15:35:42.205" v="449" actId="1076"/>
          <ac:picMkLst>
            <pc:docMk/>
            <pc:sldMk cId="4020326310" sldId="266"/>
            <ac:picMk id="8" creationId="{BC3CC886-63D9-5C44-75CC-9E50A6C067B0}"/>
          </ac:picMkLst>
        </pc:picChg>
      </pc:sldChg>
      <pc:sldChg chg="modSp mod">
        <pc:chgData name="Christian Huberts" userId="27808154-ba9e-4ffa-b097-6fa3591e9430" providerId="ADAL" clId="{B00DEC17-6F86-4DDC-9BF1-EFDEE6B786D9}" dt="2026-02-10T16:43:10.311" v="1700" actId="20577"/>
        <pc:sldMkLst>
          <pc:docMk/>
          <pc:sldMk cId="4213581534" sldId="294"/>
        </pc:sldMkLst>
        <pc:spChg chg="mod">
          <ac:chgData name="Christian Huberts" userId="27808154-ba9e-4ffa-b097-6fa3591e9430" providerId="ADAL" clId="{B00DEC17-6F86-4DDC-9BF1-EFDEE6B786D9}" dt="2026-02-10T16:43:10.311" v="1700" actId="20577"/>
          <ac:spMkLst>
            <pc:docMk/>
            <pc:sldMk cId="4213581534" sldId="294"/>
            <ac:spMk id="4" creationId="{AFFC94C1-A50A-90E4-F1D1-A327FDA84DE0}"/>
          </ac:spMkLst>
        </pc:spChg>
      </pc:sldChg>
      <pc:sldChg chg="addSp delSp modSp mod chgLayout">
        <pc:chgData name="Christian Huberts" userId="27808154-ba9e-4ffa-b097-6fa3591e9430" providerId="ADAL" clId="{B00DEC17-6F86-4DDC-9BF1-EFDEE6B786D9}" dt="2026-02-10T16:26:58.390" v="1591"/>
        <pc:sldMkLst>
          <pc:docMk/>
          <pc:sldMk cId="2578991557" sldId="297"/>
        </pc:sldMkLst>
        <pc:spChg chg="add del mod ord">
          <ac:chgData name="Christian Huberts" userId="27808154-ba9e-4ffa-b097-6fa3591e9430" providerId="ADAL" clId="{B00DEC17-6F86-4DDC-9BF1-EFDEE6B786D9}" dt="2026-02-10T16:02:35.078" v="887" actId="700"/>
          <ac:spMkLst>
            <pc:docMk/>
            <pc:sldMk cId="2578991557" sldId="297"/>
            <ac:spMk id="2" creationId="{099426A3-355B-33E9-A147-61B0A671435C}"/>
          </ac:spMkLst>
        </pc:spChg>
        <pc:spChg chg="add del mod ord">
          <ac:chgData name="Christian Huberts" userId="27808154-ba9e-4ffa-b097-6fa3591e9430" providerId="ADAL" clId="{B00DEC17-6F86-4DDC-9BF1-EFDEE6B786D9}" dt="2026-02-10T16:02:35.078" v="887" actId="700"/>
          <ac:spMkLst>
            <pc:docMk/>
            <pc:sldMk cId="2578991557" sldId="297"/>
            <ac:spMk id="3" creationId="{73193EAF-B308-7168-3C34-30BCA630C151}"/>
          </ac:spMkLst>
        </pc:spChg>
        <pc:spChg chg="mod">
          <ac:chgData name="Christian Huberts" userId="27808154-ba9e-4ffa-b097-6fa3591e9430" providerId="ADAL" clId="{B00DEC17-6F86-4DDC-9BF1-EFDEE6B786D9}" dt="2026-02-10T16:26:58.390" v="1591"/>
          <ac:spMkLst>
            <pc:docMk/>
            <pc:sldMk cId="2578991557" sldId="297"/>
            <ac:spMk id="7" creationId="{CA4AA8F1-A2EA-B7D5-1A83-2943D996F308}"/>
          </ac:spMkLst>
        </pc:spChg>
        <pc:spChg chg="add mod">
          <ac:chgData name="Christian Huberts" userId="27808154-ba9e-4ffa-b097-6fa3591e9430" providerId="ADAL" clId="{B00DEC17-6F86-4DDC-9BF1-EFDEE6B786D9}" dt="2026-02-10T16:02:23.929" v="886"/>
          <ac:spMkLst>
            <pc:docMk/>
            <pc:sldMk cId="2578991557" sldId="297"/>
            <ac:spMk id="10" creationId="{82374569-3B82-461B-67C9-CED1BC372B95}"/>
          </ac:spMkLst>
        </pc:spChg>
        <pc:spChg chg="add mod ord">
          <ac:chgData name="Christian Huberts" userId="27808154-ba9e-4ffa-b097-6fa3591e9430" providerId="ADAL" clId="{B00DEC17-6F86-4DDC-9BF1-EFDEE6B786D9}" dt="2026-02-10T16:02:44.260" v="911" actId="20577"/>
          <ac:spMkLst>
            <pc:docMk/>
            <pc:sldMk cId="2578991557" sldId="297"/>
            <ac:spMk id="11" creationId="{D1896178-4F15-5661-8E6C-4AD382129E3E}"/>
          </ac:spMkLst>
        </pc:spChg>
        <pc:picChg chg="mod ord modCrop">
          <ac:chgData name="Christian Huberts" userId="27808154-ba9e-4ffa-b097-6fa3591e9430" providerId="ADAL" clId="{B00DEC17-6F86-4DDC-9BF1-EFDEE6B786D9}" dt="2026-02-10T16:02:09.685" v="885" actId="732"/>
          <ac:picMkLst>
            <pc:docMk/>
            <pc:sldMk cId="2578991557" sldId="297"/>
            <ac:picMk id="4" creationId="{CB8225EC-9DF3-E23A-5176-BA4767E99A85}"/>
          </ac:picMkLst>
        </pc:picChg>
        <pc:picChg chg="add mod">
          <ac:chgData name="Christian Huberts" userId="27808154-ba9e-4ffa-b097-6fa3591e9430" providerId="ADAL" clId="{B00DEC17-6F86-4DDC-9BF1-EFDEE6B786D9}" dt="2026-02-10T16:02:23.929" v="886"/>
          <ac:picMkLst>
            <pc:docMk/>
            <pc:sldMk cId="2578991557" sldId="297"/>
            <ac:picMk id="9" creationId="{37D7E06C-44F3-E0FE-9F3E-65C037036A2B}"/>
          </ac:picMkLst>
        </pc:picChg>
      </pc:sldChg>
      <pc:sldChg chg="modSp mod ord">
        <pc:chgData name="Christian Huberts" userId="27808154-ba9e-4ffa-b097-6fa3591e9430" providerId="ADAL" clId="{B00DEC17-6F86-4DDC-9BF1-EFDEE6B786D9}" dt="2026-02-10T15:52:05.965" v="702" actId="1036"/>
        <pc:sldMkLst>
          <pc:docMk/>
          <pc:sldMk cId="2147303116" sldId="298"/>
        </pc:sldMkLst>
        <pc:spChg chg="mod">
          <ac:chgData name="Christian Huberts" userId="27808154-ba9e-4ffa-b097-6fa3591e9430" providerId="ADAL" clId="{B00DEC17-6F86-4DDC-9BF1-EFDEE6B786D9}" dt="2026-02-10T15:51:58.937" v="680"/>
          <ac:spMkLst>
            <pc:docMk/>
            <pc:sldMk cId="2147303116" sldId="298"/>
            <ac:spMk id="5" creationId="{C4542C29-B8AC-06BA-3CD4-996AD18D139D}"/>
          </ac:spMkLst>
        </pc:spChg>
        <pc:picChg chg="mod">
          <ac:chgData name="Christian Huberts" userId="27808154-ba9e-4ffa-b097-6fa3591e9430" providerId="ADAL" clId="{B00DEC17-6F86-4DDC-9BF1-EFDEE6B786D9}" dt="2026-02-10T15:52:05.965" v="702" actId="1036"/>
          <ac:picMkLst>
            <pc:docMk/>
            <pc:sldMk cId="2147303116" sldId="298"/>
            <ac:picMk id="6" creationId="{BC6F28FE-9192-E34F-FF55-EF8C988C9397}"/>
          </ac:picMkLst>
        </pc:picChg>
      </pc:sldChg>
      <pc:sldChg chg="addSp delSp modSp add mod modClrScheme chgLayout">
        <pc:chgData name="Christian Huberts" userId="27808154-ba9e-4ffa-b097-6fa3591e9430" providerId="ADAL" clId="{B00DEC17-6F86-4DDC-9BF1-EFDEE6B786D9}" dt="2026-02-10T15:29:18.629" v="346" actId="700"/>
        <pc:sldMkLst>
          <pc:docMk/>
          <pc:sldMk cId="1659085548" sldId="307"/>
        </pc:sldMkLst>
        <pc:spChg chg="mod ord">
          <ac:chgData name="Christian Huberts" userId="27808154-ba9e-4ffa-b097-6fa3591e9430" providerId="ADAL" clId="{B00DEC17-6F86-4DDC-9BF1-EFDEE6B786D9}" dt="2026-02-10T15:29:18.629" v="346" actId="700"/>
          <ac:spMkLst>
            <pc:docMk/>
            <pc:sldMk cId="1659085548" sldId="307"/>
            <ac:spMk id="2" creationId="{A43ADE4F-4830-588F-C7F7-7781CB4F3087}"/>
          </ac:spMkLst>
        </pc:spChg>
        <pc:spChg chg="mod ord">
          <ac:chgData name="Christian Huberts" userId="27808154-ba9e-4ffa-b097-6fa3591e9430" providerId="ADAL" clId="{B00DEC17-6F86-4DDC-9BF1-EFDEE6B786D9}" dt="2026-02-10T15:29:18.629" v="346" actId="700"/>
          <ac:spMkLst>
            <pc:docMk/>
            <pc:sldMk cId="1659085548" sldId="307"/>
            <ac:spMk id="4" creationId="{86811B87-7ADD-0835-CC76-E72F92788AF6}"/>
          </ac:spMkLst>
        </pc:spChg>
        <pc:spChg chg="add mod ord">
          <ac:chgData name="Christian Huberts" userId="27808154-ba9e-4ffa-b097-6fa3591e9430" providerId="ADAL" clId="{B00DEC17-6F86-4DDC-9BF1-EFDEE6B786D9}" dt="2026-02-10T15:29:18.629" v="346" actId="700"/>
          <ac:spMkLst>
            <pc:docMk/>
            <pc:sldMk cId="1659085548" sldId="307"/>
            <ac:spMk id="6" creationId="{2DDAC87F-7DC1-9482-24D8-DF5C0470FCAB}"/>
          </ac:spMkLst>
        </pc:spChg>
      </pc:sldChg>
      <pc:sldChg chg="addSp delSp modSp new mod modClrScheme chgLayout">
        <pc:chgData name="Christian Huberts" userId="27808154-ba9e-4ffa-b097-6fa3591e9430" providerId="ADAL" clId="{B00DEC17-6F86-4DDC-9BF1-EFDEE6B786D9}" dt="2026-02-10T15:32:49.130" v="428" actId="1035"/>
        <pc:sldMkLst>
          <pc:docMk/>
          <pc:sldMk cId="2499959742" sldId="309"/>
        </pc:sldMkLst>
        <pc:spChg chg="mod ord">
          <ac:chgData name="Christian Huberts" userId="27808154-ba9e-4ffa-b097-6fa3591e9430" providerId="ADAL" clId="{B00DEC17-6F86-4DDC-9BF1-EFDEE6B786D9}" dt="2026-02-10T15:30:59.103" v="354" actId="700"/>
          <ac:spMkLst>
            <pc:docMk/>
            <pc:sldMk cId="2499959742" sldId="309"/>
            <ac:spMk id="2" creationId="{AFB339AE-40DA-0360-00B2-6DD4A897D642}"/>
          </ac:spMkLst>
        </pc:spChg>
        <pc:spChg chg="mod ord">
          <ac:chgData name="Christian Huberts" userId="27808154-ba9e-4ffa-b097-6fa3591e9430" providerId="ADAL" clId="{B00DEC17-6F86-4DDC-9BF1-EFDEE6B786D9}" dt="2026-02-10T15:30:59.103" v="354" actId="700"/>
          <ac:spMkLst>
            <pc:docMk/>
            <pc:sldMk cId="2499959742" sldId="309"/>
            <ac:spMk id="4" creationId="{25D38573-C06F-D518-6D7B-CC375645A027}"/>
          </ac:spMkLst>
        </pc:spChg>
        <pc:spChg chg="mod ord">
          <ac:chgData name="Christian Huberts" userId="27808154-ba9e-4ffa-b097-6fa3591e9430" providerId="ADAL" clId="{B00DEC17-6F86-4DDC-9BF1-EFDEE6B786D9}" dt="2026-02-10T15:30:59.103" v="354" actId="700"/>
          <ac:spMkLst>
            <pc:docMk/>
            <pc:sldMk cId="2499959742" sldId="309"/>
            <ac:spMk id="5" creationId="{9AC1A96B-B721-29CD-FFE8-BF395E56B23D}"/>
          </ac:spMkLst>
        </pc:spChg>
        <pc:spChg chg="add mod">
          <ac:chgData name="Christian Huberts" userId="27808154-ba9e-4ffa-b097-6fa3591e9430" providerId="ADAL" clId="{B00DEC17-6F86-4DDC-9BF1-EFDEE6B786D9}" dt="2026-02-10T15:32:06.664" v="421" actId="1076"/>
          <ac:spMkLst>
            <pc:docMk/>
            <pc:sldMk cId="2499959742" sldId="309"/>
            <ac:spMk id="6" creationId="{CF66A8CD-2F5C-DCFE-FEB6-F480C43D5040}"/>
          </ac:spMkLst>
        </pc:spChg>
        <pc:picChg chg="add mod">
          <ac:chgData name="Christian Huberts" userId="27808154-ba9e-4ffa-b097-6fa3591e9430" providerId="ADAL" clId="{B00DEC17-6F86-4DDC-9BF1-EFDEE6B786D9}" dt="2026-02-10T15:32:49.130" v="428" actId="1035"/>
          <ac:picMkLst>
            <pc:docMk/>
            <pc:sldMk cId="2499959742" sldId="309"/>
            <ac:picMk id="7" creationId="{ED0BA9ED-9252-CE7A-0931-1DAE07AE54AF}"/>
          </ac:picMkLst>
        </pc:picChg>
      </pc:sldChg>
      <pc:sldChg chg="delSp add mod ord">
        <pc:chgData name="Christian Huberts" userId="27808154-ba9e-4ffa-b097-6fa3591e9430" providerId="ADAL" clId="{B00DEC17-6F86-4DDC-9BF1-EFDEE6B786D9}" dt="2026-02-10T15:40:02.373" v="519" actId="478"/>
        <pc:sldMkLst>
          <pc:docMk/>
          <pc:sldMk cId="2235203839" sldId="310"/>
        </pc:sldMkLst>
      </pc:sldChg>
      <pc:sldChg chg="addSp modSp add del mod">
        <pc:chgData name="Christian Huberts" userId="27808154-ba9e-4ffa-b097-6fa3591e9430" providerId="ADAL" clId="{B00DEC17-6F86-4DDC-9BF1-EFDEE6B786D9}" dt="2026-02-10T15:54:15.231" v="785" actId="20577"/>
        <pc:sldMkLst>
          <pc:docMk/>
          <pc:sldMk cId="1136548551" sldId="311"/>
        </pc:sldMkLst>
        <pc:spChg chg="mod">
          <ac:chgData name="Christian Huberts" userId="27808154-ba9e-4ffa-b097-6fa3591e9430" providerId="ADAL" clId="{B00DEC17-6F86-4DDC-9BF1-EFDEE6B786D9}" dt="2026-02-10T15:54:15.231" v="785" actId="20577"/>
          <ac:spMkLst>
            <pc:docMk/>
            <pc:sldMk cId="1136548551" sldId="311"/>
            <ac:spMk id="2" creationId="{7573AAB0-EA03-CA7B-C301-1AB2F1614617}"/>
          </ac:spMkLst>
        </pc:spChg>
        <pc:spChg chg="add mod">
          <ac:chgData name="Christian Huberts" userId="27808154-ba9e-4ffa-b097-6fa3591e9430" providerId="ADAL" clId="{B00DEC17-6F86-4DDC-9BF1-EFDEE6B786D9}" dt="2026-02-10T15:48:49.336" v="655" actId="1035"/>
          <ac:spMkLst>
            <pc:docMk/>
            <pc:sldMk cId="1136548551" sldId="311"/>
            <ac:spMk id="6" creationId="{623DA2D7-6131-A972-CAD4-20C139F5E996}"/>
          </ac:spMkLst>
        </pc:spChg>
        <pc:spChg chg="add mod">
          <ac:chgData name="Christian Huberts" userId="27808154-ba9e-4ffa-b097-6fa3591e9430" providerId="ADAL" clId="{B00DEC17-6F86-4DDC-9BF1-EFDEE6B786D9}" dt="2026-02-10T15:49:18.481" v="674" actId="1036"/>
          <ac:spMkLst>
            <pc:docMk/>
            <pc:sldMk cId="1136548551" sldId="311"/>
            <ac:spMk id="7" creationId="{AD912725-5E7C-CF9D-8F82-6EC74AB4DBA5}"/>
          </ac:spMkLst>
        </pc:spChg>
        <pc:spChg chg="add mod">
          <ac:chgData name="Christian Huberts" userId="27808154-ba9e-4ffa-b097-6fa3591e9430" providerId="ADAL" clId="{B00DEC17-6F86-4DDC-9BF1-EFDEE6B786D9}" dt="2026-02-10T15:47:26.600" v="619" actId="1076"/>
          <ac:spMkLst>
            <pc:docMk/>
            <pc:sldMk cId="1136548551" sldId="311"/>
            <ac:spMk id="8" creationId="{52D2670A-5C5F-474C-392F-5A121B09766B}"/>
          </ac:spMkLst>
        </pc:spChg>
        <pc:spChg chg="add mod">
          <ac:chgData name="Christian Huberts" userId="27808154-ba9e-4ffa-b097-6fa3591e9430" providerId="ADAL" clId="{B00DEC17-6F86-4DDC-9BF1-EFDEE6B786D9}" dt="2026-02-10T15:48:26.607" v="638" actId="1037"/>
          <ac:spMkLst>
            <pc:docMk/>
            <pc:sldMk cId="1136548551" sldId="311"/>
            <ac:spMk id="9" creationId="{F2F22816-F7C6-19A5-737A-E2E725815AB7}"/>
          </ac:spMkLst>
        </pc:spChg>
        <pc:spChg chg="add mod">
          <ac:chgData name="Christian Huberts" userId="27808154-ba9e-4ffa-b097-6fa3591e9430" providerId="ADAL" clId="{B00DEC17-6F86-4DDC-9BF1-EFDEE6B786D9}" dt="2026-02-10T15:48:49.336" v="655" actId="1035"/>
          <ac:spMkLst>
            <pc:docMk/>
            <pc:sldMk cId="1136548551" sldId="311"/>
            <ac:spMk id="10" creationId="{8DF399FA-4895-09F7-81C2-56B02E8874D0}"/>
          </ac:spMkLst>
        </pc:spChg>
        <pc:spChg chg="add mod">
          <ac:chgData name="Christian Huberts" userId="27808154-ba9e-4ffa-b097-6fa3591e9430" providerId="ADAL" clId="{B00DEC17-6F86-4DDC-9BF1-EFDEE6B786D9}" dt="2026-02-10T15:49:18.481" v="674" actId="1036"/>
          <ac:spMkLst>
            <pc:docMk/>
            <pc:sldMk cId="1136548551" sldId="311"/>
            <ac:spMk id="11" creationId="{92C59A4F-97E4-36BC-ABC0-185AAEF5F49F}"/>
          </ac:spMkLst>
        </pc:spChg>
        <pc:spChg chg="mod">
          <ac:chgData name="Christian Huberts" userId="27808154-ba9e-4ffa-b097-6fa3591e9430" providerId="ADAL" clId="{B00DEC17-6F86-4DDC-9BF1-EFDEE6B786D9}" dt="2026-02-10T15:42:59.690" v="536" actId="1076"/>
          <ac:spMkLst>
            <pc:docMk/>
            <pc:sldMk cId="1136548551" sldId="311"/>
            <ac:spMk id="19" creationId="{77172FFE-4D8F-2CF8-95AF-9B3E63C979A2}"/>
          </ac:spMkLst>
        </pc:spChg>
        <pc:picChg chg="mod ord">
          <ac:chgData name="Christian Huberts" userId="27808154-ba9e-4ffa-b097-6fa3591e9430" providerId="ADAL" clId="{B00DEC17-6F86-4DDC-9BF1-EFDEE6B786D9}" dt="2026-02-10T15:42:35.006" v="534" actId="167"/>
          <ac:picMkLst>
            <pc:docMk/>
            <pc:sldMk cId="1136548551" sldId="311"/>
            <ac:picMk id="4" creationId="{19C61AFF-B754-4931-3E29-763015611AF6}"/>
          </ac:picMkLst>
        </pc:picChg>
        <pc:picChg chg="add mod">
          <ac:chgData name="Christian Huberts" userId="27808154-ba9e-4ffa-b097-6fa3591e9430" providerId="ADAL" clId="{B00DEC17-6F86-4DDC-9BF1-EFDEE6B786D9}" dt="2026-02-10T15:42:05.587" v="532"/>
          <ac:picMkLst>
            <pc:docMk/>
            <pc:sldMk cId="1136548551" sldId="311"/>
            <ac:picMk id="5" creationId="{1209E05A-426A-0AA9-C833-763BB6A2A917}"/>
          </ac:picMkLst>
        </pc:picChg>
      </pc:sldChg>
      <pc:sldChg chg="delSp modSp add mod ord">
        <pc:chgData name="Christian Huberts" userId="27808154-ba9e-4ffa-b097-6fa3591e9430" providerId="ADAL" clId="{B00DEC17-6F86-4DDC-9BF1-EFDEE6B786D9}" dt="2026-02-10T15:55:34.705" v="792" actId="255"/>
        <pc:sldMkLst>
          <pc:docMk/>
          <pc:sldMk cId="4076166562" sldId="312"/>
        </pc:sldMkLst>
        <pc:spChg chg="mod">
          <ac:chgData name="Christian Huberts" userId="27808154-ba9e-4ffa-b097-6fa3591e9430" providerId="ADAL" clId="{B00DEC17-6F86-4DDC-9BF1-EFDEE6B786D9}" dt="2026-02-10T15:52:53.378" v="740" actId="20577"/>
          <ac:spMkLst>
            <pc:docMk/>
            <pc:sldMk cId="4076166562" sldId="312"/>
            <ac:spMk id="2" creationId="{1B2D90E9-DD27-7ED9-2141-147DBA6251FD}"/>
          </ac:spMkLst>
        </pc:spChg>
        <pc:spChg chg="mod">
          <ac:chgData name="Christian Huberts" userId="27808154-ba9e-4ffa-b097-6fa3591e9430" providerId="ADAL" clId="{B00DEC17-6F86-4DDC-9BF1-EFDEE6B786D9}" dt="2026-02-10T15:54:07.597" v="775" actId="20577"/>
          <ac:spMkLst>
            <pc:docMk/>
            <pc:sldMk cId="4076166562" sldId="312"/>
            <ac:spMk id="3" creationId="{DA912D86-6852-1CA4-AE38-766BA69EFDD4}"/>
          </ac:spMkLst>
        </pc:spChg>
        <pc:spChg chg="mod">
          <ac:chgData name="Christian Huberts" userId="27808154-ba9e-4ffa-b097-6fa3591e9430" providerId="ADAL" clId="{B00DEC17-6F86-4DDC-9BF1-EFDEE6B786D9}" dt="2026-02-10T15:55:23.243" v="790" actId="255"/>
          <ac:spMkLst>
            <pc:docMk/>
            <pc:sldMk cId="4076166562" sldId="312"/>
            <ac:spMk id="11" creationId="{2B2E39DF-3923-4A0B-6001-2A8F5D13D0EF}"/>
          </ac:spMkLst>
        </pc:spChg>
        <pc:spChg chg="mod">
          <ac:chgData name="Christian Huberts" userId="27808154-ba9e-4ffa-b097-6fa3591e9430" providerId="ADAL" clId="{B00DEC17-6F86-4DDC-9BF1-EFDEE6B786D9}" dt="2026-02-10T15:55:25.970" v="791" actId="255"/>
          <ac:spMkLst>
            <pc:docMk/>
            <pc:sldMk cId="4076166562" sldId="312"/>
            <ac:spMk id="26" creationId="{45F9C796-3443-9275-8E76-12C2EF841722}"/>
          </ac:spMkLst>
        </pc:spChg>
        <pc:spChg chg="mod">
          <ac:chgData name="Christian Huberts" userId="27808154-ba9e-4ffa-b097-6fa3591e9430" providerId="ADAL" clId="{B00DEC17-6F86-4DDC-9BF1-EFDEE6B786D9}" dt="2026-02-10T15:55:34.705" v="792" actId="255"/>
          <ac:spMkLst>
            <pc:docMk/>
            <pc:sldMk cId="4076166562" sldId="312"/>
            <ac:spMk id="27" creationId="{0C24F41A-B572-0ECA-8448-BE85EF96A698}"/>
          </ac:spMkLst>
        </pc:spChg>
      </pc:sldChg>
      <pc:sldChg chg="modSp add mod ord">
        <pc:chgData name="Christian Huberts" userId="27808154-ba9e-4ffa-b097-6fa3591e9430" providerId="ADAL" clId="{B00DEC17-6F86-4DDC-9BF1-EFDEE6B786D9}" dt="2026-02-23T09:07:29.108" v="1706" actId="20577"/>
        <pc:sldMkLst>
          <pc:docMk/>
          <pc:sldMk cId="3442547969" sldId="313"/>
        </pc:sldMkLst>
        <pc:spChg chg="mod">
          <ac:chgData name="Christian Huberts" userId="27808154-ba9e-4ffa-b097-6fa3591e9430" providerId="ADAL" clId="{B00DEC17-6F86-4DDC-9BF1-EFDEE6B786D9}" dt="2026-02-23T09:07:29.108" v="1706" actId="20577"/>
          <ac:spMkLst>
            <pc:docMk/>
            <pc:sldMk cId="3442547969" sldId="313"/>
            <ac:spMk id="5" creationId="{DD6DF00C-EA62-62EC-298F-4AD7861CCDA0}"/>
          </ac:spMkLst>
        </pc:spChg>
        <pc:picChg chg="mod">
          <ac:chgData name="Christian Huberts" userId="27808154-ba9e-4ffa-b097-6fa3591e9430" providerId="ADAL" clId="{B00DEC17-6F86-4DDC-9BF1-EFDEE6B786D9}" dt="2026-02-10T15:58:17.479" v="827" actId="1076"/>
          <ac:picMkLst>
            <pc:docMk/>
            <pc:sldMk cId="3442547969" sldId="313"/>
            <ac:picMk id="6" creationId="{4C342C0E-EA50-E6B7-CA2C-E5EAA53751DF}"/>
          </ac:picMkLst>
        </pc:picChg>
      </pc:sldChg>
      <pc:sldChg chg="modSp add mod ord">
        <pc:chgData name="Christian Huberts" userId="27808154-ba9e-4ffa-b097-6fa3591e9430" providerId="ADAL" clId="{B00DEC17-6F86-4DDC-9BF1-EFDEE6B786D9}" dt="2026-02-10T16:04:11.698" v="920" actId="1076"/>
        <pc:sldMkLst>
          <pc:docMk/>
          <pc:sldMk cId="2233883674" sldId="314"/>
        </pc:sldMkLst>
        <pc:spChg chg="mod">
          <ac:chgData name="Christian Huberts" userId="27808154-ba9e-4ffa-b097-6fa3591e9430" providerId="ADAL" clId="{B00DEC17-6F86-4DDC-9BF1-EFDEE6B786D9}" dt="2026-02-10T16:04:05.415" v="919" actId="1076"/>
          <ac:spMkLst>
            <pc:docMk/>
            <pc:sldMk cId="2233883674" sldId="314"/>
            <ac:spMk id="5" creationId="{05EAE205-89A7-F00C-18A5-F9298B25D0CC}"/>
          </ac:spMkLst>
        </pc:spChg>
        <pc:picChg chg="mod">
          <ac:chgData name="Christian Huberts" userId="27808154-ba9e-4ffa-b097-6fa3591e9430" providerId="ADAL" clId="{B00DEC17-6F86-4DDC-9BF1-EFDEE6B786D9}" dt="2026-02-10T16:04:11.698" v="920" actId="1076"/>
          <ac:picMkLst>
            <pc:docMk/>
            <pc:sldMk cId="2233883674" sldId="314"/>
            <ac:picMk id="6" creationId="{EE36C280-F1C8-E8DE-364C-0DB581563633}"/>
          </ac:picMkLst>
        </pc:picChg>
      </pc:sldChg>
      <pc:sldChg chg="addSp delSp modSp add mod ord">
        <pc:chgData name="Christian Huberts" userId="27808154-ba9e-4ffa-b097-6fa3591e9430" providerId="ADAL" clId="{B00DEC17-6F86-4DDC-9BF1-EFDEE6B786D9}" dt="2026-02-10T16:12:53.411" v="977" actId="1076"/>
        <pc:sldMkLst>
          <pc:docMk/>
          <pc:sldMk cId="2351287479" sldId="315"/>
        </pc:sldMkLst>
        <pc:spChg chg="mod">
          <ac:chgData name="Christian Huberts" userId="27808154-ba9e-4ffa-b097-6fa3591e9430" providerId="ADAL" clId="{B00DEC17-6F86-4DDC-9BF1-EFDEE6B786D9}" dt="2026-02-10T16:11:56.672" v="937" actId="20577"/>
          <ac:spMkLst>
            <pc:docMk/>
            <pc:sldMk cId="2351287479" sldId="315"/>
            <ac:spMk id="2" creationId="{A072148B-23AC-5322-5AEB-9E57EB4BD807}"/>
          </ac:spMkLst>
        </pc:spChg>
        <pc:picChg chg="add mod">
          <ac:chgData name="Christian Huberts" userId="27808154-ba9e-4ffa-b097-6fa3591e9430" providerId="ADAL" clId="{B00DEC17-6F86-4DDC-9BF1-EFDEE6B786D9}" dt="2026-02-10T16:12:53.411" v="977" actId="1076"/>
          <ac:picMkLst>
            <pc:docMk/>
            <pc:sldMk cId="2351287479" sldId="315"/>
            <ac:picMk id="8" creationId="{0DEB90B3-0B60-670A-E759-3BE5D24DC5C0}"/>
          </ac:picMkLst>
        </pc:picChg>
      </pc:sldChg>
      <pc:sldChg chg="addSp delSp modSp add mod ord">
        <pc:chgData name="Christian Huberts" userId="27808154-ba9e-4ffa-b097-6fa3591e9430" providerId="ADAL" clId="{B00DEC17-6F86-4DDC-9BF1-EFDEE6B786D9}" dt="2026-02-10T16:26:58.390" v="1591"/>
        <pc:sldMkLst>
          <pc:docMk/>
          <pc:sldMk cId="477785777" sldId="316"/>
        </pc:sldMkLst>
        <pc:spChg chg="add mod">
          <ac:chgData name="Christian Huberts" userId="27808154-ba9e-4ffa-b097-6fa3591e9430" providerId="ADAL" clId="{B00DEC17-6F86-4DDC-9BF1-EFDEE6B786D9}" dt="2026-02-10T16:20:08.884" v="1273" actId="20577"/>
          <ac:spMkLst>
            <pc:docMk/>
            <pc:sldMk cId="477785777" sldId="316"/>
            <ac:spMk id="5" creationId="{F17DA6A5-9704-7E03-45C5-C979A5358288}"/>
          </ac:spMkLst>
        </pc:spChg>
        <pc:spChg chg="mod">
          <ac:chgData name="Christian Huberts" userId="27808154-ba9e-4ffa-b097-6fa3591e9430" providerId="ADAL" clId="{B00DEC17-6F86-4DDC-9BF1-EFDEE6B786D9}" dt="2026-02-10T16:26:58.390" v="1591"/>
          <ac:spMkLst>
            <pc:docMk/>
            <pc:sldMk cId="477785777" sldId="316"/>
            <ac:spMk id="7" creationId="{FDBE87F0-D3F8-4649-A16F-0EAFDA4AEDD5}"/>
          </ac:spMkLst>
        </pc:spChg>
        <pc:spChg chg="add mod">
          <ac:chgData name="Christian Huberts" userId="27808154-ba9e-4ffa-b097-6fa3591e9430" providerId="ADAL" clId="{B00DEC17-6F86-4DDC-9BF1-EFDEE6B786D9}" dt="2026-02-10T16:19:54.997" v="1266" actId="1076"/>
          <ac:spMkLst>
            <pc:docMk/>
            <pc:sldMk cId="477785777" sldId="316"/>
            <ac:spMk id="8" creationId="{0E22D214-52EF-66D3-4F46-0CD7ED7A85AE}"/>
          </ac:spMkLst>
        </pc:spChg>
        <pc:spChg chg="mod">
          <ac:chgData name="Christian Huberts" userId="27808154-ba9e-4ffa-b097-6fa3591e9430" providerId="ADAL" clId="{B00DEC17-6F86-4DDC-9BF1-EFDEE6B786D9}" dt="2026-02-10T16:14:31.734" v="1031" actId="20577"/>
          <ac:spMkLst>
            <pc:docMk/>
            <pc:sldMk cId="477785777" sldId="316"/>
            <ac:spMk id="11" creationId="{BFC706CF-4305-56CA-0326-EA8559FE4753}"/>
          </ac:spMkLst>
        </pc:spChg>
        <pc:picChg chg="add del">
          <ac:chgData name="Christian Huberts" userId="27808154-ba9e-4ffa-b097-6fa3591e9430" providerId="ADAL" clId="{B00DEC17-6F86-4DDC-9BF1-EFDEE6B786D9}" dt="2026-02-10T16:14:24.433" v="1021" actId="478"/>
          <ac:picMkLst>
            <pc:docMk/>
            <pc:sldMk cId="477785777" sldId="316"/>
            <ac:picMk id="4" creationId="{BBD6E7D9-267A-8CEA-7109-16042B080F79}"/>
          </ac:picMkLst>
        </pc:picChg>
      </pc:sldChg>
      <pc:sldChg chg="addSp delSp modSp add mod ord chgLayout">
        <pc:chgData name="Christian Huberts" userId="27808154-ba9e-4ffa-b097-6fa3591e9430" providerId="ADAL" clId="{B00DEC17-6F86-4DDC-9BF1-EFDEE6B786D9}" dt="2026-02-23T08:54:50.362" v="1704"/>
        <pc:sldMkLst>
          <pc:docMk/>
          <pc:sldMk cId="2759647254" sldId="317"/>
        </pc:sldMkLst>
        <pc:spChg chg="mod ord">
          <ac:chgData name="Christian Huberts" userId="27808154-ba9e-4ffa-b097-6fa3591e9430" providerId="ADAL" clId="{B00DEC17-6F86-4DDC-9BF1-EFDEE6B786D9}" dt="2026-02-10T16:27:48.409" v="1605" actId="700"/>
          <ac:spMkLst>
            <pc:docMk/>
            <pc:sldMk cId="2759647254" sldId="317"/>
            <ac:spMk id="2" creationId="{0DDDABFF-4031-D3CF-FDCD-79DE07D8DD1C}"/>
          </ac:spMkLst>
        </pc:spChg>
        <pc:spChg chg="mod ord">
          <ac:chgData name="Christian Huberts" userId="27808154-ba9e-4ffa-b097-6fa3591e9430" providerId="ADAL" clId="{B00DEC17-6F86-4DDC-9BF1-EFDEE6B786D9}" dt="2026-02-10T16:27:48.409" v="1605" actId="700"/>
          <ac:spMkLst>
            <pc:docMk/>
            <pc:sldMk cId="2759647254" sldId="317"/>
            <ac:spMk id="3" creationId="{F07F11AC-CFD8-69F4-733C-0CAA15CA49CC}"/>
          </ac:spMkLst>
        </pc:spChg>
        <pc:spChg chg="mod">
          <ac:chgData name="Christian Huberts" userId="27808154-ba9e-4ffa-b097-6fa3591e9430" providerId="ADAL" clId="{B00DEC17-6F86-4DDC-9BF1-EFDEE6B786D9}" dt="2026-02-10T16:24:36.350" v="1552" actId="1076"/>
          <ac:spMkLst>
            <pc:docMk/>
            <pc:sldMk cId="2759647254" sldId="317"/>
            <ac:spMk id="5" creationId="{B2D502A6-822E-CF25-64DF-82D4E9FCD6EF}"/>
          </ac:spMkLst>
        </pc:spChg>
        <pc:spChg chg="mod">
          <ac:chgData name="Christian Huberts" userId="27808154-ba9e-4ffa-b097-6fa3591e9430" providerId="ADAL" clId="{B00DEC17-6F86-4DDC-9BF1-EFDEE6B786D9}" dt="2026-02-10T16:26:44.421" v="1590" actId="20577"/>
          <ac:spMkLst>
            <pc:docMk/>
            <pc:sldMk cId="2759647254" sldId="317"/>
            <ac:spMk id="7" creationId="{A246C185-298A-5D46-B7A8-FFA8092EA1F5}"/>
          </ac:spMkLst>
        </pc:spChg>
        <pc:spChg chg="mod ord">
          <ac:chgData name="Christian Huberts" userId="27808154-ba9e-4ffa-b097-6fa3591e9430" providerId="ADAL" clId="{B00DEC17-6F86-4DDC-9BF1-EFDEE6B786D9}" dt="2026-02-23T08:54:45.974" v="1702" actId="20577"/>
          <ac:spMkLst>
            <pc:docMk/>
            <pc:sldMk cId="2759647254" sldId="317"/>
            <ac:spMk id="11" creationId="{756F373D-3405-3E94-82F3-9417D510EBE3}"/>
          </ac:spMkLst>
        </pc:spChg>
        <pc:picChg chg="add mod">
          <ac:chgData name="Christian Huberts" userId="27808154-ba9e-4ffa-b097-6fa3591e9430" providerId="ADAL" clId="{B00DEC17-6F86-4DDC-9BF1-EFDEE6B786D9}" dt="2026-02-10T16:25:30.892" v="1554" actId="1076"/>
          <ac:picMkLst>
            <pc:docMk/>
            <pc:sldMk cId="2759647254" sldId="317"/>
            <ac:picMk id="6" creationId="{546AA3B9-E183-4BFD-169A-57C2C27540C3}"/>
          </ac:picMkLst>
        </pc:picChg>
      </pc:sldChg>
      <pc:sldChg chg="addSp delSp modSp add mod">
        <pc:chgData name="Christian Huberts" userId="27808154-ba9e-4ffa-b097-6fa3591e9430" providerId="ADAL" clId="{B00DEC17-6F86-4DDC-9BF1-EFDEE6B786D9}" dt="2026-02-10T16:29:00.794" v="1619"/>
        <pc:sldMkLst>
          <pc:docMk/>
          <pc:sldMk cId="160234309" sldId="318"/>
        </pc:sldMkLst>
        <pc:spChg chg="mod">
          <ac:chgData name="Christian Huberts" userId="27808154-ba9e-4ffa-b097-6fa3591e9430" providerId="ADAL" clId="{B00DEC17-6F86-4DDC-9BF1-EFDEE6B786D9}" dt="2026-02-10T16:29:00.794" v="1619"/>
          <ac:spMkLst>
            <pc:docMk/>
            <pc:sldMk cId="160234309" sldId="318"/>
            <ac:spMk id="7" creationId="{B008AE31-371F-D21A-6043-5A948641392E}"/>
          </ac:spMkLst>
        </pc:spChg>
        <pc:spChg chg="mod">
          <ac:chgData name="Christian Huberts" userId="27808154-ba9e-4ffa-b097-6fa3591e9430" providerId="ADAL" clId="{B00DEC17-6F86-4DDC-9BF1-EFDEE6B786D9}" dt="2026-02-10T16:28:39.167" v="1618" actId="20577"/>
          <ac:spMkLst>
            <pc:docMk/>
            <pc:sldMk cId="160234309" sldId="318"/>
            <ac:spMk id="11" creationId="{702200BD-74B0-A802-786F-F25B67B4AD83}"/>
          </ac:spMkLst>
        </pc:spChg>
        <pc:picChg chg="add mod">
          <ac:chgData name="Christian Huberts" userId="27808154-ba9e-4ffa-b097-6fa3591e9430" providerId="ADAL" clId="{B00DEC17-6F86-4DDC-9BF1-EFDEE6B786D9}" dt="2026-02-10T16:28:31.872" v="1609"/>
          <ac:picMkLst>
            <pc:docMk/>
            <pc:sldMk cId="160234309" sldId="318"/>
            <ac:picMk id="8" creationId="{2ED8EB1B-01F2-74C1-65DF-3F7DC526ABF3}"/>
          </ac:picMkLst>
        </pc:picChg>
      </pc:sldChg>
      <pc:sldChg chg="addSp delSp modSp new mod">
        <pc:chgData name="Christian Huberts" userId="27808154-ba9e-4ffa-b097-6fa3591e9430" providerId="ADAL" clId="{B00DEC17-6F86-4DDC-9BF1-EFDEE6B786D9}" dt="2026-02-10T16:40:15.517" v="1672" actId="113"/>
        <pc:sldMkLst>
          <pc:docMk/>
          <pc:sldMk cId="1670127118" sldId="319"/>
        </pc:sldMkLst>
        <pc:spChg chg="mod">
          <ac:chgData name="Christian Huberts" userId="27808154-ba9e-4ffa-b097-6fa3591e9430" providerId="ADAL" clId="{B00DEC17-6F86-4DDC-9BF1-EFDEE6B786D9}" dt="2026-02-10T16:40:15.517" v="1672" actId="113"/>
          <ac:spMkLst>
            <pc:docMk/>
            <pc:sldMk cId="1670127118" sldId="319"/>
            <ac:spMk id="2" creationId="{798F827D-7D30-5D0F-799A-E175B5076D08}"/>
          </ac:spMkLst>
        </pc:spChg>
        <pc:spChg chg="mod">
          <ac:chgData name="Christian Huberts" userId="27808154-ba9e-4ffa-b097-6fa3591e9430" providerId="ADAL" clId="{B00DEC17-6F86-4DDC-9BF1-EFDEE6B786D9}" dt="2026-02-10T16:37:10.482" v="1627"/>
          <ac:spMkLst>
            <pc:docMk/>
            <pc:sldMk cId="1670127118" sldId="319"/>
            <ac:spMk id="6" creationId="{2C5C6FB5-7DED-4211-C8B5-87B337C4CB42}"/>
          </ac:spMkLst>
        </pc:spChg>
        <pc:spChg chg="add mod">
          <ac:chgData name="Christian Huberts" userId="27808154-ba9e-4ffa-b097-6fa3591e9430" providerId="ADAL" clId="{B00DEC17-6F86-4DDC-9BF1-EFDEE6B786D9}" dt="2026-02-10T16:39:13.304" v="1665" actId="6549"/>
          <ac:spMkLst>
            <pc:docMk/>
            <pc:sldMk cId="1670127118" sldId="319"/>
            <ac:spMk id="8" creationId="{8E83EF73-FCF1-F9F4-8FFC-7765FC6519D9}"/>
          </ac:spMkLst>
        </pc:spChg>
        <pc:picChg chg="add mod">
          <ac:chgData name="Christian Huberts" userId="27808154-ba9e-4ffa-b097-6fa3591e9430" providerId="ADAL" clId="{B00DEC17-6F86-4DDC-9BF1-EFDEE6B786D9}" dt="2026-02-10T16:36:06.319" v="1626" actId="339"/>
          <ac:picMkLst>
            <pc:docMk/>
            <pc:sldMk cId="1670127118" sldId="319"/>
            <ac:picMk id="7" creationId="{1CDD3BC9-BED8-5D68-2F93-C01E72DD8B0D}"/>
          </ac:picMkLst>
        </pc:picChg>
      </pc:sldChg>
      <pc:sldChg chg="modSp add mod ord">
        <pc:chgData name="Christian Huberts" userId="27808154-ba9e-4ffa-b097-6fa3591e9430" providerId="ADAL" clId="{B00DEC17-6F86-4DDC-9BF1-EFDEE6B786D9}" dt="2026-02-10T16:42:37.781" v="1699" actId="20577"/>
        <pc:sldMkLst>
          <pc:docMk/>
          <pc:sldMk cId="1256631795" sldId="320"/>
        </pc:sldMkLst>
        <pc:spChg chg="mod">
          <ac:chgData name="Christian Huberts" userId="27808154-ba9e-4ffa-b097-6fa3591e9430" providerId="ADAL" clId="{B00DEC17-6F86-4DDC-9BF1-EFDEE6B786D9}" dt="2026-02-10T16:40:52.139" v="1684" actId="20577"/>
          <ac:spMkLst>
            <pc:docMk/>
            <pc:sldMk cId="1256631795" sldId="320"/>
            <ac:spMk id="2" creationId="{33EE551D-423D-1FF0-AC54-340EC6835E6E}"/>
          </ac:spMkLst>
        </pc:spChg>
        <pc:spChg chg="mod">
          <ac:chgData name="Christian Huberts" userId="27808154-ba9e-4ffa-b097-6fa3591e9430" providerId="ADAL" clId="{B00DEC17-6F86-4DDC-9BF1-EFDEE6B786D9}" dt="2026-02-10T16:42:37.781" v="1699" actId="20577"/>
          <ac:spMkLst>
            <pc:docMk/>
            <pc:sldMk cId="1256631795" sldId="320"/>
            <ac:spMk id="6" creationId="{A471A26B-2EC1-02A3-6B81-00005633F417}"/>
          </ac:spMkLst>
        </pc:spChg>
        <pc:picChg chg="mod">
          <ac:chgData name="Christian Huberts" userId="27808154-ba9e-4ffa-b097-6fa3591e9430" providerId="ADAL" clId="{B00DEC17-6F86-4DDC-9BF1-EFDEE6B786D9}" dt="2026-02-10T16:41:50.413" v="1696" actId="1076"/>
          <ac:picMkLst>
            <pc:docMk/>
            <pc:sldMk cId="1256631795" sldId="320"/>
            <ac:picMk id="7" creationId="{B938E23D-790A-7395-2E72-C4A1624039E5}"/>
          </ac:picMkLst>
        </pc:picChg>
      </pc:sldChg>
      <pc:sldMasterChg chg="modSldLayout">
        <pc:chgData name="Christian Huberts" userId="27808154-ba9e-4ffa-b097-6fa3591e9430" providerId="ADAL" clId="{B00DEC17-6F86-4DDC-9BF1-EFDEE6B786D9}" dt="2026-02-10T15:27:18.365" v="281" actId="20577"/>
        <pc:sldMasterMkLst>
          <pc:docMk/>
          <pc:sldMasterMk cId="1731817386" sldId="2147483648"/>
        </pc:sldMasterMkLst>
        <pc:sldLayoutChg chg="modSp mod">
          <pc:chgData name="Christian Huberts" userId="27808154-ba9e-4ffa-b097-6fa3591e9430" providerId="ADAL" clId="{B00DEC17-6F86-4DDC-9BF1-EFDEE6B786D9}" dt="2026-02-10T15:27:18.365" v="281" actId="20577"/>
          <pc:sldLayoutMkLst>
            <pc:docMk/>
            <pc:sldMasterMk cId="1731817386" sldId="2147483648"/>
            <pc:sldLayoutMk cId="2949003275" sldId="2147483694"/>
          </pc:sldLayoutMkLst>
          <pc:spChg chg="mod">
            <ac:chgData name="Christian Huberts" userId="27808154-ba9e-4ffa-b097-6fa3591e9430" providerId="ADAL" clId="{B00DEC17-6F86-4DDC-9BF1-EFDEE6B786D9}" dt="2026-02-10T15:27:18.365" v="281" actId="20577"/>
            <ac:spMkLst>
              <pc:docMk/>
              <pc:sldMasterMk cId="1731817386" sldId="2147483648"/>
              <pc:sldLayoutMk cId="2949003275" sldId="2147483694"/>
              <ac:spMk id="4" creationId="{29FDACB8-704E-CB34-53C3-600A839F65F0}"/>
            </ac:spMkLst>
          </pc:spChg>
          <pc:spChg chg="mod">
            <ac:chgData name="Christian Huberts" userId="27808154-ba9e-4ffa-b097-6fa3591e9430" providerId="ADAL" clId="{B00DEC17-6F86-4DDC-9BF1-EFDEE6B786D9}" dt="2026-02-10T15:23:10.648" v="72" actId="20577"/>
            <ac:spMkLst>
              <pc:docMk/>
              <pc:sldMasterMk cId="1731817386" sldId="2147483648"/>
              <pc:sldLayoutMk cId="2949003275" sldId="2147483694"/>
              <ac:spMk id="21" creationId="{24F0AED7-87D7-ADCD-E33B-BB295AA6FF79}"/>
            </ac:spMkLst>
          </pc:spChg>
        </pc:sldLayoutChg>
      </pc:sldMasterChg>
      <pc:sldMasterChg chg="modSp mod modSldLayout">
        <pc:chgData name="Christian Huberts" userId="27808154-ba9e-4ffa-b097-6fa3591e9430" providerId="ADAL" clId="{B00DEC17-6F86-4DDC-9BF1-EFDEE6B786D9}" dt="2026-02-10T15:26:47.283" v="261" actId="20577"/>
        <pc:sldMasterMkLst>
          <pc:docMk/>
          <pc:sldMasterMk cId="2555245239" sldId="2147483671"/>
        </pc:sldMasterMkLst>
        <pc:spChg chg="mod">
          <ac:chgData name="Christian Huberts" userId="27808154-ba9e-4ffa-b097-6fa3591e9430" providerId="ADAL" clId="{B00DEC17-6F86-4DDC-9BF1-EFDEE6B786D9}" dt="2026-02-10T15:25:21.410" v="111" actId="20577"/>
          <ac:spMkLst>
            <pc:docMk/>
            <pc:sldMasterMk cId="2555245239" sldId="2147483671"/>
            <ac:spMk id="24" creationId="{5BB31F07-E9B3-BCFF-2E4E-BBAB8DB720FB}"/>
          </ac:spMkLst>
        </pc:spChg>
        <pc:sldLayoutChg chg="modSp mod">
          <pc:chgData name="Christian Huberts" userId="27808154-ba9e-4ffa-b097-6fa3591e9430" providerId="ADAL" clId="{B00DEC17-6F86-4DDC-9BF1-EFDEE6B786D9}" dt="2026-02-10T15:25:27.351" v="121" actId="20577"/>
          <pc:sldLayoutMkLst>
            <pc:docMk/>
            <pc:sldMasterMk cId="2555245239" sldId="2147483671"/>
            <pc:sldLayoutMk cId="1698059682" sldId="2147483650"/>
          </pc:sldLayoutMkLst>
          <pc:spChg chg="mod">
            <ac:chgData name="Christian Huberts" userId="27808154-ba9e-4ffa-b097-6fa3591e9430" providerId="ADAL" clId="{B00DEC17-6F86-4DDC-9BF1-EFDEE6B786D9}" dt="2026-02-10T15:25:27.351" v="121" actId="20577"/>
            <ac:spMkLst>
              <pc:docMk/>
              <pc:sldMasterMk cId="2555245239" sldId="2147483671"/>
              <pc:sldLayoutMk cId="1698059682" sldId="2147483650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37.901" v="141" actId="20577"/>
          <pc:sldLayoutMkLst>
            <pc:docMk/>
            <pc:sldMasterMk cId="2555245239" sldId="2147483671"/>
            <pc:sldLayoutMk cId="2761124503" sldId="2147483652"/>
          </pc:sldLayoutMkLst>
          <pc:spChg chg="mod">
            <ac:chgData name="Christian Huberts" userId="27808154-ba9e-4ffa-b097-6fa3591e9430" providerId="ADAL" clId="{B00DEC17-6F86-4DDC-9BF1-EFDEE6B786D9}" dt="2026-02-10T15:25:37.901" v="141" actId="20577"/>
            <ac:spMkLst>
              <pc:docMk/>
              <pc:sldMasterMk cId="2555245239" sldId="2147483671"/>
              <pc:sldLayoutMk cId="2761124503" sldId="214748365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36.835" v="241" actId="20577"/>
          <pc:sldLayoutMkLst>
            <pc:docMk/>
            <pc:sldMasterMk cId="2555245239" sldId="2147483671"/>
            <pc:sldLayoutMk cId="721594570" sldId="2147483654"/>
          </pc:sldLayoutMkLst>
          <pc:spChg chg="mod">
            <ac:chgData name="Christian Huberts" userId="27808154-ba9e-4ffa-b097-6fa3591e9430" providerId="ADAL" clId="{B00DEC17-6F86-4DDC-9BF1-EFDEE6B786D9}" dt="2026-02-10T15:26:36.835" v="241" actId="20577"/>
            <ac:spMkLst>
              <pc:docMk/>
              <pc:sldMasterMk cId="2555245239" sldId="2147483671"/>
              <pc:sldLayoutMk cId="721594570" sldId="2147483654"/>
              <ac:spMk id="4" creationId="{8A30DC22-AB25-7B3C-DC59-6C35D4AE34D9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42.212" v="251" actId="20577"/>
          <pc:sldLayoutMkLst>
            <pc:docMk/>
            <pc:sldMasterMk cId="2555245239" sldId="2147483671"/>
            <pc:sldLayoutMk cId="2523550248" sldId="2147483655"/>
          </pc:sldLayoutMkLst>
          <pc:spChg chg="mod">
            <ac:chgData name="Christian Huberts" userId="27808154-ba9e-4ffa-b097-6fa3591e9430" providerId="ADAL" clId="{B00DEC17-6F86-4DDC-9BF1-EFDEE6B786D9}" dt="2026-02-10T15:26:42.212" v="251" actId="20577"/>
            <ac:spMkLst>
              <pc:docMk/>
              <pc:sldMasterMk cId="2555245239" sldId="2147483671"/>
              <pc:sldLayoutMk cId="2523550248" sldId="2147483655"/>
              <ac:spMk id="3" creationId="{F80E644C-AF37-B63F-82B2-D8D1A151EEF4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43.372" v="151" actId="20577"/>
          <pc:sldLayoutMkLst>
            <pc:docMk/>
            <pc:sldMasterMk cId="2555245239" sldId="2147483671"/>
            <pc:sldLayoutMk cId="3067403581" sldId="2147483660"/>
          </pc:sldLayoutMkLst>
          <pc:spChg chg="mod">
            <ac:chgData name="Christian Huberts" userId="27808154-ba9e-4ffa-b097-6fa3591e9430" providerId="ADAL" clId="{B00DEC17-6F86-4DDC-9BF1-EFDEE6B786D9}" dt="2026-02-10T15:25:43.372" v="151" actId="20577"/>
            <ac:spMkLst>
              <pc:docMk/>
              <pc:sldMasterMk cId="2555245239" sldId="2147483671"/>
              <pc:sldLayoutMk cId="3067403581" sldId="214748366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48.879" v="161" actId="20577"/>
          <pc:sldLayoutMkLst>
            <pc:docMk/>
            <pc:sldMasterMk cId="2555245239" sldId="2147483671"/>
            <pc:sldLayoutMk cId="346623503" sldId="2147483661"/>
          </pc:sldLayoutMkLst>
          <pc:spChg chg="mod">
            <ac:chgData name="Christian Huberts" userId="27808154-ba9e-4ffa-b097-6fa3591e9430" providerId="ADAL" clId="{B00DEC17-6F86-4DDC-9BF1-EFDEE6B786D9}" dt="2026-02-10T15:25:48.879" v="161" actId="20577"/>
            <ac:spMkLst>
              <pc:docMk/>
              <pc:sldMasterMk cId="2555245239" sldId="2147483671"/>
              <pc:sldLayoutMk cId="346623503" sldId="2147483661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10.386" v="201" actId="20577"/>
          <pc:sldLayoutMkLst>
            <pc:docMk/>
            <pc:sldMasterMk cId="2555245239" sldId="2147483671"/>
            <pc:sldLayoutMk cId="2010050939" sldId="2147483662"/>
          </pc:sldLayoutMkLst>
          <pc:spChg chg="mod">
            <ac:chgData name="Christian Huberts" userId="27808154-ba9e-4ffa-b097-6fa3591e9430" providerId="ADAL" clId="{B00DEC17-6F86-4DDC-9BF1-EFDEE6B786D9}" dt="2026-02-10T15:26:10.386" v="201" actId="20577"/>
            <ac:spMkLst>
              <pc:docMk/>
              <pc:sldMasterMk cId="2555245239" sldId="2147483671"/>
              <pc:sldLayoutMk cId="2010050939" sldId="2147483662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15.488" v="211" actId="20577"/>
          <pc:sldLayoutMkLst>
            <pc:docMk/>
            <pc:sldMasterMk cId="2555245239" sldId="2147483671"/>
            <pc:sldLayoutMk cId="2730438510" sldId="2147483663"/>
          </pc:sldLayoutMkLst>
          <pc:spChg chg="mod">
            <ac:chgData name="Christian Huberts" userId="27808154-ba9e-4ffa-b097-6fa3591e9430" providerId="ADAL" clId="{B00DEC17-6F86-4DDC-9BF1-EFDEE6B786D9}" dt="2026-02-10T15:26:15.488" v="211" actId="20577"/>
            <ac:spMkLst>
              <pc:docMk/>
              <pc:sldMasterMk cId="2555245239" sldId="2147483671"/>
              <pc:sldLayoutMk cId="2730438510" sldId="2147483663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26.633" v="231" actId="20577"/>
          <pc:sldLayoutMkLst>
            <pc:docMk/>
            <pc:sldMasterMk cId="2555245239" sldId="2147483671"/>
            <pc:sldLayoutMk cId="118509706" sldId="2147483664"/>
          </pc:sldLayoutMkLst>
          <pc:spChg chg="mod">
            <ac:chgData name="Christian Huberts" userId="27808154-ba9e-4ffa-b097-6fa3591e9430" providerId="ADAL" clId="{B00DEC17-6F86-4DDC-9BF1-EFDEE6B786D9}" dt="2026-02-10T15:26:26.633" v="231" actId="20577"/>
            <ac:spMkLst>
              <pc:docMk/>
              <pc:sldMasterMk cId="2555245239" sldId="2147483671"/>
              <pc:sldLayoutMk cId="118509706" sldId="2147483664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21.317" v="221" actId="20577"/>
          <pc:sldLayoutMkLst>
            <pc:docMk/>
            <pc:sldMasterMk cId="2555245239" sldId="2147483671"/>
            <pc:sldLayoutMk cId="3175929587" sldId="2147483665"/>
          </pc:sldLayoutMkLst>
          <pc:spChg chg="mod">
            <ac:chgData name="Christian Huberts" userId="27808154-ba9e-4ffa-b097-6fa3591e9430" providerId="ADAL" clId="{B00DEC17-6F86-4DDC-9BF1-EFDEE6B786D9}" dt="2026-02-10T15:26:21.317" v="221" actId="20577"/>
            <ac:spMkLst>
              <pc:docMk/>
              <pc:sldMasterMk cId="2555245239" sldId="2147483671"/>
              <pc:sldLayoutMk cId="3175929587" sldId="2147483665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59.931" v="181" actId="20577"/>
          <pc:sldLayoutMkLst>
            <pc:docMk/>
            <pc:sldMasterMk cId="2555245239" sldId="2147483671"/>
            <pc:sldLayoutMk cId="3028628433" sldId="2147483666"/>
          </pc:sldLayoutMkLst>
          <pc:spChg chg="mod">
            <ac:chgData name="Christian Huberts" userId="27808154-ba9e-4ffa-b097-6fa3591e9430" providerId="ADAL" clId="{B00DEC17-6F86-4DDC-9BF1-EFDEE6B786D9}" dt="2026-02-10T15:25:59.931" v="181" actId="20577"/>
            <ac:spMkLst>
              <pc:docMk/>
              <pc:sldMasterMk cId="2555245239" sldId="2147483671"/>
              <pc:sldLayoutMk cId="3028628433" sldId="2147483666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54.581" v="171" actId="20577"/>
          <pc:sldLayoutMkLst>
            <pc:docMk/>
            <pc:sldMasterMk cId="2555245239" sldId="2147483671"/>
            <pc:sldLayoutMk cId="1137966807" sldId="2147483689"/>
          </pc:sldLayoutMkLst>
          <pc:spChg chg="mod">
            <ac:chgData name="Christian Huberts" userId="27808154-ba9e-4ffa-b097-6fa3591e9430" providerId="ADAL" clId="{B00DEC17-6F86-4DDC-9BF1-EFDEE6B786D9}" dt="2026-02-10T15:25:54.581" v="171" actId="20577"/>
            <ac:spMkLst>
              <pc:docMk/>
              <pc:sldMasterMk cId="2555245239" sldId="2147483671"/>
              <pc:sldLayoutMk cId="1137966807" sldId="2147483689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04.930" v="191" actId="20577"/>
          <pc:sldLayoutMkLst>
            <pc:docMk/>
            <pc:sldMasterMk cId="2555245239" sldId="2147483671"/>
            <pc:sldLayoutMk cId="1419611101" sldId="2147483690"/>
          </pc:sldLayoutMkLst>
          <pc:spChg chg="mod">
            <ac:chgData name="Christian Huberts" userId="27808154-ba9e-4ffa-b097-6fa3591e9430" providerId="ADAL" clId="{B00DEC17-6F86-4DDC-9BF1-EFDEE6B786D9}" dt="2026-02-10T15:26:04.930" v="191" actId="20577"/>
            <ac:spMkLst>
              <pc:docMk/>
              <pc:sldMasterMk cId="2555245239" sldId="2147483671"/>
              <pc:sldLayoutMk cId="1419611101" sldId="2147483690"/>
              <ac:spMk id="6" creationId="{9808DAD8-2EF9-ACC9-8075-61E9FE117F9F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5:32.712" v="131" actId="20577"/>
          <pc:sldLayoutMkLst>
            <pc:docMk/>
            <pc:sldMasterMk cId="2555245239" sldId="2147483671"/>
            <pc:sldLayoutMk cId="2186878059" sldId="2147483691"/>
          </pc:sldLayoutMkLst>
          <pc:spChg chg="mod">
            <ac:chgData name="Christian Huberts" userId="27808154-ba9e-4ffa-b097-6fa3591e9430" providerId="ADAL" clId="{B00DEC17-6F86-4DDC-9BF1-EFDEE6B786D9}" dt="2026-02-10T15:25:32.712" v="131" actId="20577"/>
            <ac:spMkLst>
              <pc:docMk/>
              <pc:sldMasterMk cId="2555245239" sldId="2147483671"/>
              <pc:sldLayoutMk cId="2186878059" sldId="2147483691"/>
              <ac:spMk id="5" creationId="{9E0ABBA4-F3B7-876B-C778-F56F5A25EE18}"/>
            </ac:spMkLst>
          </pc:spChg>
        </pc:sldLayoutChg>
        <pc:sldLayoutChg chg="modSp mod">
          <pc:chgData name="Christian Huberts" userId="27808154-ba9e-4ffa-b097-6fa3591e9430" providerId="ADAL" clId="{B00DEC17-6F86-4DDC-9BF1-EFDEE6B786D9}" dt="2026-02-10T15:26:47.283" v="261" actId="20577"/>
          <pc:sldLayoutMkLst>
            <pc:docMk/>
            <pc:sldMasterMk cId="2555245239" sldId="2147483671"/>
            <pc:sldLayoutMk cId="1159961095" sldId="2147483692"/>
          </pc:sldLayoutMkLst>
          <pc:spChg chg="mod">
            <ac:chgData name="Christian Huberts" userId="27808154-ba9e-4ffa-b097-6fa3591e9430" providerId="ADAL" clId="{B00DEC17-6F86-4DDC-9BF1-EFDEE6B786D9}" dt="2026-02-10T15:26:47.283" v="261" actId="20577"/>
            <ac:spMkLst>
              <pc:docMk/>
              <pc:sldMasterMk cId="2555245239" sldId="2147483671"/>
              <pc:sldLayoutMk cId="1159961095" sldId="2147483692"/>
              <ac:spMk id="3" creationId="{F80E644C-AF37-B63F-82B2-D8D1A151EEF4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23.02.2026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87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67C5F-0BFF-AFD6-FEB5-3278FA8F7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04C4933-36BE-48FB-09B9-723C49DDB8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4BC2E2F-1FCF-3C73-8866-18EEF078E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AF37759-CBB5-42FD-B372-271DDE50A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129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40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0DB9B-4300-C587-9DAB-08F6970B1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B9F0D88-0D74-5A8C-FEE7-84C97E7B7E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1E001A2-311A-7E94-87C3-0DBFF707C3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5746322-9B41-4799-47CA-A4D878EBC2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797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09B6B-7B6A-746B-8E9E-D4E3F1DB8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5C20E43-2C67-A29C-8EBE-37F4C27F4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91FDB20-81D5-9515-D3E4-BF93E9439C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06CA34-2E81-E806-D8AA-B96AA0797D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730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4EF69-F6EF-2903-04B7-AF9CE5C3D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EAD8AF4-3DC1-E123-1BE8-70E9D037A7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AEEC0DD-20B4-6410-AB10-B3C91428D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72B432-1C9F-BF6B-D880-06ADEB4130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763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1868736" cy="765933"/>
          </a:xfrm>
          <a:prstGeom prst="rect">
            <a:avLst/>
          </a:prstGeom>
          <a:solidFill>
            <a:srgbClr val="FF0000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/>
              <a:t>Projekttag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900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61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kapit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02 Spuren auf Papier | Projekttag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  <p:sldLayoutId id="2147483692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Schule mit Games gestalten NRW – Demokratie und Teilhabe spielend fördern</a:t>
            </a:r>
          </a:p>
          <a:p>
            <a:r>
              <a:rPr lang="de-DE" b="1">
                <a:solidFill>
                  <a:srgbClr val="FFFFFF"/>
                </a:solidFill>
              </a:rPr>
              <a:t>Geschichte/Gesellschaftslehre, Klasse 8+9</a:t>
            </a:r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CB8225EC-9DF3-E23A-5176-BA4767E9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" b="1789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D1896178-4F15-5661-8E6C-4AD382129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Reflexion: Ideenspeicher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99426A3-355B-33E9-A147-61B0A6714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3193EAF-B308-7168-3C34-30BCA630C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A4AA8F1-A2EA-B7D5-1A83-2943D996F308}"/>
              </a:ext>
            </a:extLst>
          </p:cNvPr>
          <p:cNvSpPr txBox="1"/>
          <p:nvPr/>
        </p:nvSpPr>
        <p:spPr>
          <a:xfrm>
            <a:off x="0" y="6595189"/>
            <a:ext cx="30837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Gedenkstätte Wehnen (https://gedenkstaette-wehnen.de/)</a:t>
            </a:r>
          </a:p>
        </p:txBody>
      </p:sp>
      <p:pic>
        <p:nvPicPr>
          <p:cNvPr id="9" name="Grafik 8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37D7E06C-44F3-E0FE-9F3E-65C037036A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>
            <a:off x="8328062" y="1728000"/>
            <a:ext cx="3271876" cy="3166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82374569-3B82-461B-67C9-CED1BC372B95}"/>
              </a:ext>
            </a:extLst>
          </p:cNvPr>
          <p:cNvSpPr txBox="1"/>
          <p:nvPr/>
        </p:nvSpPr>
        <p:spPr>
          <a:xfrm>
            <a:off x="8232441" y="5082812"/>
            <a:ext cx="241913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</a:t>
            </a:r>
          </a:p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578991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DBE23-C05C-1BD2-4B2F-FDF19A76A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64B2170-666C-5615-7492-8A6F3D4C0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8807206-8E01-DE99-20F5-3E8901E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335E85DB-E56F-FE51-74B5-4FB750130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5EAE205-89A7-F00C-18A5-F9298B25D0CC}"/>
              </a:ext>
            </a:extLst>
          </p:cNvPr>
          <p:cNvSpPr txBox="1"/>
          <p:nvPr/>
        </p:nvSpPr>
        <p:spPr>
          <a:xfrm>
            <a:off x="1264748" y="659091"/>
            <a:ext cx="9662503" cy="1726606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 </a:t>
            </a:r>
            <a:r>
              <a:rPr lang="de-DE" sz="1600" b="1">
                <a:solidFill>
                  <a:schemeClr val="tx2"/>
                </a:solidFill>
              </a:rPr>
              <a:t>Arbeitsaufträge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/>
              <a:t>Setze dich in den </a:t>
            </a:r>
            <a:r>
              <a:rPr lang="de-DE" sz="1600" b="1"/>
              <a:t>Stationen 4 und 5</a:t>
            </a:r>
            <a:r>
              <a:rPr lang="de-DE" sz="1600"/>
              <a:t> mit den Grundlagen über den Umgang mit Erkrankten und Menschen mit Behinderung im Nationalsozialismus auseinander. 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/>
              <a:t>Nach jeder Station besprechen wir die Ergebnisse gemeinsam.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E36C280-F1C8-E8DE-364C-0DB581563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118" y="834806"/>
            <a:ext cx="464723" cy="31184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8D91656-CE16-6627-A56D-F5EFA79F57BE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233883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6FA8B-F50B-85C2-3ED1-79399E708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220F45C7-55CB-01C2-5F75-707A802C36D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" b="1789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756F373D-3405-3E94-82F3-9417D510E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Station 3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DDDABFF-4031-D3CF-FDCD-79DE07D8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07F11AC-CFD8-69F4-733C-0CAA15CA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246C185-298A-5D46-B7A8-FFA8092EA1F5}"/>
              </a:ext>
            </a:extLst>
          </p:cNvPr>
          <p:cNvSpPr txBox="1"/>
          <p:nvPr/>
        </p:nvSpPr>
        <p:spPr>
          <a:xfrm>
            <a:off x="0" y="6465923"/>
            <a:ext cx="5815228" cy="392077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Clemens August Kardinal Graf von Galen © Bistumsarchiv Münster, Bildersammlung, Fotograf Gustav Albers, CC BY 2.5.</a:t>
            </a:r>
          </a:p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Hintergrundquelle: Gedenkstätte Wehnen (https://gedenkstaette-wehnen.de/)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2D502A6-822E-CF25-64DF-82D4E9FCD6EF}"/>
              </a:ext>
            </a:extLst>
          </p:cNvPr>
          <p:cNvSpPr txBox="1"/>
          <p:nvPr/>
        </p:nvSpPr>
        <p:spPr>
          <a:xfrm>
            <a:off x="3790060" y="3148671"/>
            <a:ext cx="7308000" cy="1944000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</a:t>
            </a:r>
            <a:r>
              <a:rPr lang="de-DE" sz="1600" b="1">
                <a:solidFill>
                  <a:schemeClr val="tx2"/>
                </a:solidFill>
              </a:rPr>
              <a:t>„Euthanasie“-Morde</a:t>
            </a:r>
          </a:p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de-DE" sz="1600"/>
              <a:t>Wie erging es Annas Familie? Was hat sie versucht?</a:t>
            </a:r>
          </a:p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de-DE" sz="1600" err="1"/>
              <a:t>Lies</a:t>
            </a:r>
            <a:r>
              <a:rPr lang="de-DE" sz="1600"/>
              <a:t> dir die Predigt von Bischof Clemens August von Galen durch.</a:t>
            </a:r>
            <a:br>
              <a:rPr lang="de-DE" sz="1600"/>
            </a:br>
            <a:r>
              <a:rPr lang="de-DE" sz="1600"/>
              <a:t>Welche Position vertritt er?</a:t>
            </a:r>
          </a:p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de-DE" sz="1600"/>
              <a:t>Wie passt seine Position zum Umgang mit den Menschen in Wehnen?</a:t>
            </a:r>
          </a:p>
        </p:txBody>
      </p:sp>
      <p:pic>
        <p:nvPicPr>
          <p:cNvPr id="6" name="Grafik 5" descr="Ein Bild, das Person, Menschliches Gesicht, Kleidung, Porträt enthält.&#10;&#10;KI-generierte Inhalte können fehlerhaft sein.">
            <a:extLst>
              <a:ext uri="{FF2B5EF4-FFF2-40B4-BE49-F238E27FC236}">
                <a16:creationId xmlns:a16="http://schemas.microsoft.com/office/drawing/2014/main" id="{546AA3B9-E183-4BFD-169A-57C2C27540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868">
            <a:off x="2842780" y="1031884"/>
            <a:ext cx="1555750" cy="24682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9647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E4A8E-568D-D236-49BE-527434E70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BBD6E7D9-267A-8CEA-7109-16042B080F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" b="1789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BFC706CF-4305-56CA-0326-EA8559FE4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Station 4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FC40A4C-CEFD-F637-B8AA-4F619FB72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52B78BA-3183-3F97-5AAA-AFE643504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DBE87F0-D3F8-4649-A16F-0EAFDA4AEDD5}"/>
              </a:ext>
            </a:extLst>
          </p:cNvPr>
          <p:cNvSpPr txBox="1"/>
          <p:nvPr/>
        </p:nvSpPr>
        <p:spPr>
          <a:xfrm>
            <a:off x="0" y="6595189"/>
            <a:ext cx="30837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Gedenkstätte Wehnen (https://gedenkstaette-wehnen.de/)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17DA6A5-9704-7E03-45C5-C979A5358288}"/>
              </a:ext>
            </a:extLst>
          </p:cNvPr>
          <p:cNvSpPr txBox="1"/>
          <p:nvPr/>
        </p:nvSpPr>
        <p:spPr>
          <a:xfrm>
            <a:off x="1264748" y="2604169"/>
            <a:ext cx="9662503" cy="1649662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</a:t>
            </a:r>
            <a:r>
              <a:rPr lang="de-DE" sz="1600" b="1">
                <a:solidFill>
                  <a:schemeClr val="tx2"/>
                </a:solidFill>
              </a:rPr>
              <a:t>Sterilisierung und ihre Legitimation</a:t>
            </a:r>
          </a:p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de-DE" sz="1600"/>
              <a:t>Anna und viele andere wurden in Wehnen sterilisiert. Welche Grundlage lag hierfür vor?</a:t>
            </a:r>
            <a:br>
              <a:rPr lang="de-DE" sz="1600"/>
            </a:br>
            <a:r>
              <a:rPr lang="de-DE" sz="1600" err="1"/>
              <a:t>Lies</a:t>
            </a:r>
            <a:r>
              <a:rPr lang="de-DE" sz="1600"/>
              <a:t> dir das Gesetz durch.</a:t>
            </a:r>
          </a:p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de-DE" sz="1600"/>
              <a:t>Überlege: Warum hieß das Gesetz so?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22D214-52EF-66D3-4F46-0CD7ED7A85AE}"/>
              </a:ext>
            </a:extLst>
          </p:cNvPr>
          <p:cNvSpPr txBox="1"/>
          <p:nvPr/>
        </p:nvSpPr>
        <p:spPr>
          <a:xfrm>
            <a:off x="1386000" y="2604168"/>
            <a:ext cx="64800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2800" b="1">
                <a:solidFill>
                  <a:schemeClr val="accent3"/>
                </a:solidFill>
              </a:rPr>
              <a:t>§</a:t>
            </a:r>
          </a:p>
        </p:txBody>
      </p:sp>
    </p:spTree>
    <p:extLst>
      <p:ext uri="{BB962C8B-B14F-4D97-AF65-F5344CB8AC3E}">
        <p14:creationId xmlns:p14="http://schemas.microsoft.com/office/powerpoint/2010/main" val="477785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98F827D-7D30-5D0F-799A-E175B5076D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/>
              <a:t>Karte der </a:t>
            </a:r>
            <a:r>
              <a:rPr lang="de-DE" b="1"/>
              <a:t>Vernichtungslager</a:t>
            </a:r>
            <a:r>
              <a:rPr lang="de-DE"/>
              <a:t>, der meisten großen </a:t>
            </a:r>
            <a:r>
              <a:rPr lang="de-DE" b="1"/>
              <a:t>Konzentrationslager</a:t>
            </a:r>
            <a:r>
              <a:rPr lang="de-DE"/>
              <a:t>, der </a:t>
            </a:r>
            <a:r>
              <a:rPr lang="de-DE" b="1"/>
              <a:t>Hauptdeportationsrouten</a:t>
            </a:r>
            <a:r>
              <a:rPr lang="de-DE"/>
              <a:t>, </a:t>
            </a:r>
            <a:r>
              <a:rPr lang="de-DE" b="1"/>
              <a:t>Ghettos</a:t>
            </a:r>
            <a:r>
              <a:rPr lang="de-DE"/>
              <a:t> und Orten großer </a:t>
            </a:r>
            <a:r>
              <a:rPr lang="de-DE" b="1"/>
              <a:t>Massaker</a:t>
            </a:r>
            <a:r>
              <a:rPr lang="de-DE"/>
              <a:t> (Grenzen </a:t>
            </a:r>
            <a:br>
              <a:rPr lang="de-DE"/>
            </a:br>
            <a:r>
              <a:rPr lang="de-DE"/>
              <a:t>etwa 1942).</a:t>
            </a:r>
          </a:p>
          <a:p>
            <a:endParaRPr lang="de-DE"/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1CDD3BC9-BED8-5D68-2F93-C01E72DD8B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7847" y="1728788"/>
            <a:ext cx="4959893" cy="413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575E6D-9CBD-8599-7581-E9992C75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B6495ED-4CB8-693B-D5A6-5905FC8C6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2C5C6FB5-7DED-4211-C8B5-87B337C4C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Karte der Vernichtungslager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E83EF73-FCF1-F9F4-8FFC-7765FC6519D9}"/>
              </a:ext>
            </a:extLst>
          </p:cNvPr>
          <p:cNvSpPr txBox="1"/>
          <p:nvPr/>
        </p:nvSpPr>
        <p:spPr>
          <a:xfrm>
            <a:off x="960614" y="5459885"/>
            <a:ext cx="5475633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Dann-Dennis, Transporte aus ganz Europa in die Todeslager (https://de.wikipedia.org/wiki/Konzentrationslager#/media/Datei:WW2_Holocaust_Europe_map-de.png, Free Art License 1.3)</a:t>
            </a:r>
          </a:p>
        </p:txBody>
      </p:sp>
    </p:spTree>
    <p:extLst>
      <p:ext uri="{BB962C8B-B14F-4D97-AF65-F5344CB8AC3E}">
        <p14:creationId xmlns:p14="http://schemas.microsoft.com/office/powerpoint/2010/main" val="1670127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0CEE5-C14C-ABD8-48F1-1FDBAE64F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EE551D-423D-1FF0-AC54-340EC6835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Recherche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F0A610-5ABF-FC48-1969-3F06A16D7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96E800F-6C49-E8CE-1573-EB2DE0158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15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471A26B-2EC1-02A3-6B81-00005633F417}"/>
              </a:ext>
            </a:extLst>
          </p:cNvPr>
          <p:cNvSpPr txBox="1"/>
          <p:nvPr/>
        </p:nvSpPr>
        <p:spPr>
          <a:xfrm>
            <a:off x="2760031" y="1602356"/>
            <a:ext cx="6696000" cy="3653288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 </a:t>
            </a:r>
            <a:r>
              <a:rPr lang="de-DE" sz="1600" b="1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/>
              <a:t>Recherchiere</a:t>
            </a:r>
            <a:r>
              <a:rPr lang="de-DE" sz="1600"/>
              <a:t> weitere Orte, an denen die Nationalsozialisten Verbrechen begingen und Menschen systematisch ermordeten.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br>
              <a:rPr lang="de-DE" sz="1600"/>
            </a:br>
            <a:r>
              <a:rPr lang="de-DE" sz="1600"/>
              <a:t>Neben den Tötungsanstalten für so genannte „Euthanasie“-Opfer zählen dazu auch Konzentrations- und Vernichtungslager.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endParaRPr lang="de-DE" sz="1600"/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/>
              <a:t>Halte in der Tabelle links den </a:t>
            </a:r>
            <a:r>
              <a:rPr lang="de-DE" sz="1600" b="1"/>
              <a:t>Namen der Einrichtung</a:t>
            </a:r>
            <a:r>
              <a:rPr lang="de-DE" sz="1600"/>
              <a:t> fest. Notiere rechts </a:t>
            </a:r>
            <a:r>
              <a:rPr lang="de-DE" sz="1600" b="1"/>
              <a:t>Informationen zu den Verbrechen</a:t>
            </a:r>
            <a:r>
              <a:rPr lang="de-DE" sz="1600"/>
              <a:t>, die dort begangen wurden.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938E23D-790A-7395-2E72-C4A162403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939" y="1795258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1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4DF2-9AD9-0E18-C96F-49283984D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56735E85-F123-9111-0277-202905894D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" b="1789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702200BD-74B0-A802-786F-F25B67B4A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Reflexion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665EC67-2A64-4CAD-2FB6-15E01B8FA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91FDADA-E8B0-D2B2-E3BF-EAC78CF67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16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008AE31-371F-D21A-6043-5A948641392E}"/>
              </a:ext>
            </a:extLst>
          </p:cNvPr>
          <p:cNvSpPr txBox="1"/>
          <p:nvPr/>
        </p:nvSpPr>
        <p:spPr>
          <a:xfrm>
            <a:off x="0" y="6465923"/>
            <a:ext cx="4159326" cy="392077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(https://gedenkstaette-wehnen.de/spuren-auf-papier/)</a:t>
            </a:r>
          </a:p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Hintergrundquelle: Gedenkstätte Wehnen (https://gedenkstaette-wehnen.de/)</a:t>
            </a:r>
          </a:p>
        </p:txBody>
      </p:sp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2ED8EB1B-01F2-74C1-65DF-3F7DC526AB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 rot="362844">
            <a:off x="5002426" y="2358897"/>
            <a:ext cx="2211208" cy="2140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234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93384-9060-56B8-D6FF-306D5DE15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2148B-23AC-5322-5AEB-9E57EB4BD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Blitzlicht</a:t>
            </a: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id="{D6460C45-E531-BCC2-B175-75B3605C7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800" b="1">
                <a:solidFill>
                  <a:schemeClr val="tx1">
                    <a:tint val="82000"/>
                  </a:schemeClr>
                </a:solidFill>
              </a:rPr>
              <a:t>02 Spuren auf Papier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D511698-3A2F-587C-6991-6C6E1541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  <p:pic>
        <p:nvPicPr>
          <p:cNvPr id="8" name="Grafik 7" descr="Lichter an mit einfarbiger Füllung">
            <a:extLst>
              <a:ext uri="{FF2B5EF4-FFF2-40B4-BE49-F238E27FC236}">
                <a16:creationId xmlns:a16="http://schemas.microsoft.com/office/drawing/2014/main" id="{0DEB90B3-0B60-670A-E759-3BE5D24DC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16000" y="2349000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87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ADE4F-4830-588F-C7F7-7781CB4F3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Warm-Up:</a:t>
            </a:r>
          </a:p>
        </p:txBody>
      </p:sp>
      <p:sp>
        <p:nvSpPr>
          <p:cNvPr id="6" name="Fußzeilenplatzhalter 2">
            <a:extLst>
              <a:ext uri="{FF2B5EF4-FFF2-40B4-BE49-F238E27FC236}">
                <a16:creationId xmlns:a16="http://schemas.microsoft.com/office/drawing/2014/main" id="{2DDAC87F-7DC1-9482-24D8-DF5C0470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800" b="1">
                <a:solidFill>
                  <a:schemeClr val="tx1">
                    <a:tint val="82000"/>
                  </a:schemeClr>
                </a:solidFill>
              </a:rPr>
              <a:t>02 Spuren auf Papier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811B87-7ADD-0835-CC76-E72F9278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56AB85-13C8-7550-FF2D-780D73ABA7EF}"/>
              </a:ext>
            </a:extLst>
          </p:cNvPr>
          <p:cNvSpPr txBox="1"/>
          <p:nvPr/>
        </p:nvSpPr>
        <p:spPr>
          <a:xfrm>
            <a:off x="2947491" y="2577901"/>
            <a:ext cx="3674404" cy="1702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de-DE" sz="9600">
                <a:solidFill>
                  <a:schemeClr val="accent2"/>
                </a:solidFill>
              </a:rPr>
              <a:t>Bingo!</a:t>
            </a:r>
          </a:p>
        </p:txBody>
      </p:sp>
      <p:pic>
        <p:nvPicPr>
          <p:cNvPr id="7" name="Grafik 6" descr="Tic Tac Toe mit einfarbiger Füllung">
            <a:extLst>
              <a:ext uri="{FF2B5EF4-FFF2-40B4-BE49-F238E27FC236}">
                <a16:creationId xmlns:a16="http://schemas.microsoft.com/office/drawing/2014/main" id="{E30C9896-4174-B174-E7E5-0414ACD9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1895" y="2397901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85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B339AE-40DA-0360-00B2-6DD4A897D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Wie gehen wir mit kranken Menschen um?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5D38573-C06F-D518-6D7B-CC375645A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C1A96B-B721-29CD-FFE8-BF395E56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F66A8CD-2F5C-DCFE-FEB6-F480C43D5040}"/>
              </a:ext>
            </a:extLst>
          </p:cNvPr>
          <p:cNvSpPr txBox="1"/>
          <p:nvPr/>
        </p:nvSpPr>
        <p:spPr>
          <a:xfrm>
            <a:off x="2748000" y="2565697"/>
            <a:ext cx="6696000" cy="1726606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 </a:t>
            </a:r>
            <a:r>
              <a:rPr lang="de-DE" sz="1600" b="1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/>
              <a:t>Überlegt gemeinsam anhand der verschiedenen </a:t>
            </a:r>
            <a:r>
              <a:rPr lang="de-DE" sz="1600" b="1"/>
              <a:t>Karten</a:t>
            </a:r>
            <a:r>
              <a:rPr lang="de-DE" sz="1600"/>
              <a:t>: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/>
              <a:t>Welche Arten von Krankheiten kennt ihr?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/>
              <a:t>Wie gehen wir als Gesellschaft damit um, wenn jemand krank ist?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D0BA9ED-9252-CE7A-0931-1DAE07AE5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466" y="2728131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59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006150-8329-3880-D298-847C0928959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/>
              <a:t>Anna lebt im Jahr 1939 mit </a:t>
            </a:r>
            <a:r>
              <a:rPr lang="de-DE" b="1"/>
              <a:t>ihrer kleinen Schwester Josephine und ihrer Mutter</a:t>
            </a:r>
            <a:r>
              <a:rPr lang="de-DE"/>
              <a:t> zusammen.</a:t>
            </a:r>
          </a:p>
          <a:p>
            <a:r>
              <a:rPr lang="de-DE"/>
              <a:t>Ihr Vater war Soldat im ersten Weltkrieg. Er kam verändert wieder – er hatte eine </a:t>
            </a:r>
            <a:r>
              <a:rPr lang="de-DE" b="1"/>
              <a:t>Depression</a:t>
            </a:r>
            <a:r>
              <a:rPr lang="de-DE"/>
              <a:t>. Vor ein paar Jahren hat er sich </a:t>
            </a:r>
            <a:r>
              <a:rPr lang="de-DE" b="1"/>
              <a:t>das Leben genommen</a:t>
            </a:r>
            <a:r>
              <a:rPr lang="de-DE"/>
              <a:t>.</a:t>
            </a:r>
          </a:p>
          <a:p>
            <a:r>
              <a:rPr lang="de-DE"/>
              <a:t>Anna ist ihrem Vater sehr ähnlich. Manchmal ist sie </a:t>
            </a:r>
            <a:r>
              <a:rPr lang="de-DE" b="1"/>
              <a:t>sehr traurig</a:t>
            </a:r>
            <a:r>
              <a:rPr lang="de-DE"/>
              <a:t>. Manchmal ist sie aber auch </a:t>
            </a:r>
            <a:r>
              <a:rPr lang="de-DE" b="1"/>
              <a:t>sehr fröhlich</a:t>
            </a:r>
            <a:r>
              <a:rPr lang="de-DE"/>
              <a:t>, ist laut und lacht viel.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1BB9E1-0BD1-D945-F0BD-3F0840C76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95490" y="1728000"/>
            <a:ext cx="3456000" cy="4140000"/>
          </a:xfrm>
        </p:spPr>
        <p:txBody>
          <a:bodyPr/>
          <a:lstStyle/>
          <a:p>
            <a:r>
              <a:rPr lang="de-DE"/>
              <a:t>Für ihre Mutter ist es schwierig, mit den </a:t>
            </a:r>
            <a:r>
              <a:rPr lang="de-DE" b="1"/>
              <a:t>„zwei Annas“</a:t>
            </a:r>
            <a:r>
              <a:rPr lang="de-DE"/>
              <a:t> gut umzugehen. Sie muss sich schließlich um alles alleine kümmern.</a:t>
            </a:r>
          </a:p>
          <a:p>
            <a:r>
              <a:rPr lang="de-DE"/>
              <a:t>Annas Vater galt unter den Nationalsozialisten als </a:t>
            </a:r>
            <a:r>
              <a:rPr lang="de-DE" b="1"/>
              <a:t>„erbkrank“</a:t>
            </a:r>
            <a:r>
              <a:rPr lang="de-DE"/>
              <a:t>. Dadurch wurde der Familie die Kriegsrente gestrichen. Das </a:t>
            </a:r>
            <a:r>
              <a:rPr lang="de-DE" b="1"/>
              <a:t>Geld</a:t>
            </a:r>
            <a:r>
              <a:rPr lang="de-DE"/>
              <a:t> ist immer knapp.</a:t>
            </a:r>
          </a:p>
          <a:p>
            <a:r>
              <a:rPr lang="de-DE"/>
              <a:t>Anna wird im Jahr 1939 in die </a:t>
            </a:r>
            <a:r>
              <a:rPr lang="de-DE" b="1"/>
              <a:t>„Heil- und Pflegeanstalt Wehnen“ </a:t>
            </a:r>
            <a:r>
              <a:rPr lang="de-DE"/>
              <a:t>eingewiesen. Die Nationalsozialisten bezeichnen sie nun als </a:t>
            </a:r>
            <a:r>
              <a:rPr lang="de-DE" b="1"/>
              <a:t>„manisch-depressiv“</a:t>
            </a:r>
            <a:r>
              <a:rPr lang="de-DE"/>
              <a:t>.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09405B8-2E26-6F59-46AF-2510E3BF0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C372A3F-E85C-4A34-7A84-A93096AB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57222F0-893A-EFFE-8950-A286E23A9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/>
              <a:t>Das ist Anna</a:t>
            </a:r>
            <a:endParaRPr lang="de-DE"/>
          </a:p>
        </p:txBody>
      </p:sp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BC3CC886-63D9-5C44-75CC-9E50A6C06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>
            <a:off x="8328062" y="1728000"/>
            <a:ext cx="3271876" cy="3166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8CB68FB-1262-C8F4-6E6D-A5FA17E07105}"/>
              </a:ext>
            </a:extLst>
          </p:cNvPr>
          <p:cNvSpPr txBox="1"/>
          <p:nvPr/>
        </p:nvSpPr>
        <p:spPr>
          <a:xfrm>
            <a:off x="8232441" y="5082812"/>
            <a:ext cx="241913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</a:t>
            </a:r>
          </a:p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402032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F33E0-A457-5DB4-2DA7-A87CDCC53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8F760E4-D47B-6499-8EB6-377DAA7FE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7FAD8B3-F0CC-26E0-B455-55BC89386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5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BEBC03C5-2013-A1CB-9A15-F73E46316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38936466-C6D9-1B2B-AD11-8702CD9176B1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235203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4E2F7-CE19-6CFA-805D-327A23D4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19C61AFF-B754-4931-3E29-763015611AF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573AAB0-EA03-CA7B-C301-1AB2F1614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00C7CB-B698-C950-2097-34C8FD909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7172FFE-4D8F-2CF8-95AF-9B3E63C979A2}"/>
              </a:ext>
            </a:extLst>
          </p:cNvPr>
          <p:cNvSpPr txBox="1"/>
          <p:nvPr/>
        </p:nvSpPr>
        <p:spPr>
          <a:xfrm>
            <a:off x="8547238" y="6595189"/>
            <a:ext cx="3644762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Bildquellen: Spuren auf Papier (2022, Gedenkkreis Wehnen e.V. / Playing History).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209E05A-426A-0AA9-C833-763BB6A2A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26" y="910508"/>
            <a:ext cx="10773882" cy="5243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23DA2D7-6131-A972-CAD4-20C139F5E996}"/>
              </a:ext>
            </a:extLst>
          </p:cNvPr>
          <p:cNvSpPr txBox="1"/>
          <p:nvPr/>
        </p:nvSpPr>
        <p:spPr>
          <a:xfrm>
            <a:off x="873963" y="429968"/>
            <a:ext cx="1692000" cy="684000"/>
          </a:xfrm>
          <a:prstGeom prst="rect">
            <a:avLst/>
          </a:prstGeom>
          <a:solidFill>
            <a:schemeClr val="accent2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bg1"/>
                </a:solidFill>
              </a:rPr>
              <a:t>Hauptmenü</a:t>
            </a:r>
            <a:endParaRPr lang="de-DE" sz="160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D912725-5E7C-CF9D-8F82-6EC74AB4DBA5}"/>
              </a:ext>
            </a:extLst>
          </p:cNvPr>
          <p:cNvSpPr txBox="1"/>
          <p:nvPr/>
        </p:nvSpPr>
        <p:spPr>
          <a:xfrm>
            <a:off x="1719963" y="3455815"/>
            <a:ext cx="2320073" cy="981787"/>
          </a:xfrm>
          <a:prstGeom prst="rect">
            <a:avLst/>
          </a:prstGeom>
          <a:solidFill>
            <a:schemeClr val="accent2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bg1"/>
                </a:solidFill>
              </a:rPr>
              <a:t>Annas Geschichte lesen und hören</a:t>
            </a:r>
            <a:endParaRPr lang="de-DE" sz="160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D2670A-5C5F-474C-392F-5A121B09766B}"/>
              </a:ext>
            </a:extLst>
          </p:cNvPr>
          <p:cNvSpPr txBox="1"/>
          <p:nvPr/>
        </p:nvSpPr>
        <p:spPr>
          <a:xfrm>
            <a:off x="8777987" y="910508"/>
            <a:ext cx="2320073" cy="981787"/>
          </a:xfrm>
          <a:prstGeom prst="rect">
            <a:avLst/>
          </a:prstGeom>
          <a:solidFill>
            <a:schemeClr val="accent2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bg1"/>
                </a:solidFill>
              </a:rPr>
              <a:t>Annas Geschichte lesen und hören</a:t>
            </a:r>
            <a:endParaRPr lang="de-DE" sz="1600">
              <a:solidFill>
                <a:schemeClr val="bg1"/>
              </a:solidFill>
            </a:endParaRP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F2F22816-F7C6-19A5-737A-E2E725815AB7}"/>
              </a:ext>
            </a:extLst>
          </p:cNvPr>
          <p:cNvSpPr/>
          <p:nvPr/>
        </p:nvSpPr>
        <p:spPr>
          <a:xfrm>
            <a:off x="8940801" y="1892295"/>
            <a:ext cx="540000" cy="54000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8DF399FA-4895-09F7-81C2-56B02E8874D0}"/>
              </a:ext>
            </a:extLst>
          </p:cNvPr>
          <p:cNvSpPr/>
          <p:nvPr/>
        </p:nvSpPr>
        <p:spPr>
          <a:xfrm>
            <a:off x="1574801" y="1113968"/>
            <a:ext cx="540000" cy="54000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: nach unten 10">
            <a:extLst>
              <a:ext uri="{FF2B5EF4-FFF2-40B4-BE49-F238E27FC236}">
                <a16:creationId xmlns:a16="http://schemas.microsoft.com/office/drawing/2014/main" id="{92C59A4F-97E4-36BC-ABC0-185AAEF5F49F}"/>
              </a:ext>
            </a:extLst>
          </p:cNvPr>
          <p:cNvSpPr/>
          <p:nvPr/>
        </p:nvSpPr>
        <p:spPr>
          <a:xfrm rot="10800000">
            <a:off x="3500036" y="2915815"/>
            <a:ext cx="540000" cy="54000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548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99D88BA-293D-5585-FFE1-9AE1B76E4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27238AC-5A37-E514-0550-A9F1C16B7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7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0216C9BB-3A39-B149-47AE-CFE249298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4542C29-B8AC-06BA-3CD4-996AD18D139D}"/>
              </a:ext>
            </a:extLst>
          </p:cNvPr>
          <p:cNvSpPr txBox="1"/>
          <p:nvPr/>
        </p:nvSpPr>
        <p:spPr>
          <a:xfrm>
            <a:off x="238879" y="3679533"/>
            <a:ext cx="4054825" cy="2908468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>
                <a:solidFill>
                  <a:schemeClr val="accent2"/>
                </a:solidFill>
              </a:rPr>
              <a:t>          </a:t>
            </a:r>
            <a:r>
              <a:rPr lang="de-DE" sz="1600" b="1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/>
              <a:t>Spielt gemeinsam das erste Kapitel von „Spuren auf Papier“. Haltet in der </a:t>
            </a:r>
            <a:r>
              <a:rPr lang="de-DE" sz="1600" b="1"/>
              <a:t>Tabelle</a:t>
            </a:r>
            <a:r>
              <a:rPr lang="de-DE" sz="1600"/>
              <a:t> fest: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/>
              <a:t>Warum wird Anna in Wehnen eingeliefert?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/>
              <a:t>Welche Informationen erhaltet ihr?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/>
              <a:t>Was bewegt euch?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C6F28FE-9192-E34F-FF55-EF8C988C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3845726"/>
            <a:ext cx="464723" cy="31184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D8BECD43-EE1F-EB9F-C424-5BA60F140334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147303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DB44A-9C2D-49CA-8E84-A76016A00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2D90E9-DD27-7ED9-2141-147DBA625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Kapitel 1: Anna kommt nach Wehnen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A912D86-6852-1CA4-AE38-766BA69EF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Projekttag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F8CA4E-94FD-5401-95DA-CAC3D94CB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8</a:t>
            </a:fld>
            <a:endParaRPr lang="de-DE"/>
          </a:p>
        </p:txBody>
      </p:sp>
      <p:sp>
        <p:nvSpPr>
          <p:cNvPr id="11" name="Rechteck: abgerundete Ecken 19">
            <a:extLst>
              <a:ext uri="{FF2B5EF4-FFF2-40B4-BE49-F238E27FC236}">
                <a16:creationId xmlns:a16="http://schemas.microsoft.com/office/drawing/2014/main" id="{2B2E39DF-3923-4A0B-6001-2A8F5D13D0EF}"/>
              </a:ext>
            </a:extLst>
          </p:cNvPr>
          <p:cNvSpPr/>
          <p:nvPr/>
        </p:nvSpPr>
        <p:spPr>
          <a:xfrm>
            <a:off x="515937" y="1700213"/>
            <a:ext cx="360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1600" b="1">
                <a:solidFill>
                  <a:schemeClr val="accent2"/>
                </a:solidFill>
              </a:rPr>
              <a:t>Warum wird Anna in Wehnen eingeliefert?</a:t>
            </a:r>
          </a:p>
        </p:txBody>
      </p:sp>
      <p:sp>
        <p:nvSpPr>
          <p:cNvPr id="26" name="Rechteck: abgerundete Ecken 19">
            <a:extLst>
              <a:ext uri="{FF2B5EF4-FFF2-40B4-BE49-F238E27FC236}">
                <a16:creationId xmlns:a16="http://schemas.microsoft.com/office/drawing/2014/main" id="{45F9C796-3443-9275-8E76-12C2EF841722}"/>
              </a:ext>
            </a:extLst>
          </p:cNvPr>
          <p:cNvSpPr/>
          <p:nvPr/>
        </p:nvSpPr>
        <p:spPr>
          <a:xfrm>
            <a:off x="4308031" y="1700213"/>
            <a:ext cx="360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1600" b="1">
                <a:solidFill>
                  <a:schemeClr val="accent2"/>
                </a:solidFill>
              </a:rPr>
              <a:t>Welche Informationen erhalten wir?</a:t>
            </a:r>
          </a:p>
        </p:txBody>
      </p:sp>
      <p:sp>
        <p:nvSpPr>
          <p:cNvPr id="27" name="Rechteck: abgerundete Ecken 19">
            <a:extLst>
              <a:ext uri="{FF2B5EF4-FFF2-40B4-BE49-F238E27FC236}">
                <a16:creationId xmlns:a16="http://schemas.microsoft.com/office/drawing/2014/main" id="{0C24F41A-B572-0ECA-8448-BE85EF96A698}"/>
              </a:ext>
            </a:extLst>
          </p:cNvPr>
          <p:cNvSpPr/>
          <p:nvPr/>
        </p:nvSpPr>
        <p:spPr>
          <a:xfrm>
            <a:off x="8076063" y="1691699"/>
            <a:ext cx="360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1600" b="1">
                <a:solidFill>
                  <a:schemeClr val="accent2"/>
                </a:solidFill>
              </a:rPr>
              <a:t>Was bewegt uns?</a:t>
            </a:r>
          </a:p>
        </p:txBody>
      </p:sp>
    </p:spTree>
    <p:extLst>
      <p:ext uri="{BB962C8B-B14F-4D97-AF65-F5344CB8AC3E}">
        <p14:creationId xmlns:p14="http://schemas.microsoft.com/office/powerpoint/2010/main" val="4076166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39A25-941B-F110-8AAC-4CD1D8685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8944257-1A2E-909F-49E1-7FB2E5AF9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D15D8B5-9925-233A-EB0F-BDB742ECE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65A8843A-7476-F6D1-96C1-316E2CF20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D6DF00C-EA62-62EC-298F-4AD7861CCDA0}"/>
              </a:ext>
            </a:extLst>
          </p:cNvPr>
          <p:cNvSpPr txBox="1"/>
          <p:nvPr/>
        </p:nvSpPr>
        <p:spPr>
          <a:xfrm>
            <a:off x="1264748" y="2620822"/>
            <a:ext cx="9662503" cy="3203934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Arbeitsaufträge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Spielt die weiteren Kapitel von </a:t>
            </a:r>
            <a:r>
              <a:rPr lang="de-DE" sz="1600" b="1" dirty="0"/>
              <a:t>„Spuren auf Papier“ </a:t>
            </a:r>
            <a:r>
              <a:rPr lang="de-DE" sz="1600" dirty="0"/>
              <a:t>gemeinsam. Orientiert euch beim Spielen an den verschiedenen </a:t>
            </a:r>
            <a:r>
              <a:rPr lang="de-DE" sz="1600" b="1" dirty="0"/>
              <a:t>Stationen</a:t>
            </a:r>
            <a:r>
              <a:rPr lang="de-DE" sz="1600" dirty="0"/>
              <a:t>. Nach jeder Station besprechen wir die Ergebnisse gemeinsam.</a:t>
            </a:r>
          </a:p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chemeClr val="accent2"/>
                </a:solidFill>
              </a:rPr>
              <a:t>Station 1:</a:t>
            </a:r>
            <a:r>
              <a:rPr lang="de-DE" sz="1600" dirty="0"/>
              <a:t> Spielt bis zum Ende von Kapitel 2 und bearbeitet danach die Aufträge.</a:t>
            </a:r>
          </a:p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chemeClr val="accent2"/>
                </a:solidFill>
              </a:rPr>
              <a:t>Station 2:</a:t>
            </a:r>
            <a:r>
              <a:rPr lang="de-DE" sz="1600" dirty="0"/>
              <a:t> Spielt bis zum Ende von Kapitel 7 und bearbeitet danach die Aufträge.</a:t>
            </a:r>
          </a:p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600" b="1">
                <a:solidFill>
                  <a:schemeClr val="accent2"/>
                </a:solidFill>
              </a:rPr>
              <a:t>Station 5:</a:t>
            </a:r>
            <a:r>
              <a:rPr lang="de-DE" sz="1600"/>
              <a:t> Spielt bis zum Ende und bearbeitet danach den Auftrag.</a:t>
            </a:r>
          </a:p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de-DE" sz="1600" dirty="0"/>
          </a:p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de-DE" sz="1600" dirty="0"/>
              <a:t>Notiert außerdem gemeinsam alles, was euch beim Spielen auffällt und später besprochen werden soll, auf den </a:t>
            </a:r>
            <a:r>
              <a:rPr lang="de-DE" sz="1600" b="1" dirty="0"/>
              <a:t>Kärtchen</a:t>
            </a:r>
            <a:r>
              <a:rPr lang="de-DE" sz="1600" dirty="0"/>
              <a:t>. Pinnt sie an den </a:t>
            </a:r>
            <a:r>
              <a:rPr lang="de-DE" sz="1600" b="1" dirty="0"/>
              <a:t>Ideenspeicher</a:t>
            </a:r>
            <a:r>
              <a:rPr lang="de-DE" sz="1600" dirty="0"/>
              <a:t>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C342C0E-EA50-E6B7-CA2C-E5EAA5375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646" y="2802151"/>
            <a:ext cx="464723" cy="31184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41A0764C-FBD1-4C5E-D3E1-17F7F2CCB4F6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err="1">
                <a:solidFill>
                  <a:schemeClr val="bg1"/>
                </a:solidFill>
              </a:rPr>
              <a:t>gedenkstaette-wehnen.de</a:t>
            </a:r>
            <a:r>
              <a:rPr lang="de-DE" sz="700" b="1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3442547969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952</Words>
  <Application>Microsoft Office PowerPoint</Application>
  <PresentationFormat>Breitbild</PresentationFormat>
  <Paragraphs>113</Paragraphs>
  <Slides>17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Aptos</vt:lpstr>
      <vt:lpstr>Arial</vt:lpstr>
      <vt:lpstr>Titelfolien</vt:lpstr>
      <vt:lpstr>Zwischenkapitel</vt:lpstr>
      <vt:lpstr>Inhalte</vt:lpstr>
      <vt:lpstr>PowerPoint-Präsentation</vt:lpstr>
      <vt:lpstr>Warm-Up:</vt:lpstr>
      <vt:lpstr>Wie gehen wir mit kranken Menschen um?</vt:lpstr>
      <vt:lpstr>Das ist Anna</vt:lpstr>
      <vt:lpstr>PowerPoint-Präsentation</vt:lpstr>
      <vt:lpstr>PowerPoint-Präsentation</vt:lpstr>
      <vt:lpstr>PowerPoint-Präsentation</vt:lpstr>
      <vt:lpstr>Kapitel 1: Anna kommt nach Wehnen</vt:lpstr>
      <vt:lpstr>PowerPoint-Präsentation</vt:lpstr>
      <vt:lpstr>Reflexion: Ideenspeicher</vt:lpstr>
      <vt:lpstr>PowerPoint-Präsentation</vt:lpstr>
      <vt:lpstr>Station 3</vt:lpstr>
      <vt:lpstr>Station 4</vt:lpstr>
      <vt:lpstr>Karte der Vernichtungslager</vt:lpstr>
      <vt:lpstr>Recherche</vt:lpstr>
      <vt:lpstr>Reflexion</vt:lpstr>
      <vt:lpstr>Blitzlicht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</cp:revision>
  <dcterms:created xsi:type="dcterms:W3CDTF">2025-12-04T14:18:02Z</dcterms:created>
  <dcterms:modified xsi:type="dcterms:W3CDTF">2026-02-23T09:07:30Z</dcterms:modified>
</cp:coreProperties>
</file>