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2" r:id="rId2"/>
    <p:sldMasterId id="2147483671" r:id="rId3"/>
  </p:sldMasterIdLst>
  <p:notesMasterIdLst>
    <p:notesMasterId r:id="rId18"/>
  </p:notesMasterIdLst>
  <p:sldIdLst>
    <p:sldId id="294" r:id="rId4"/>
    <p:sldId id="322" r:id="rId5"/>
    <p:sldId id="295" r:id="rId6"/>
    <p:sldId id="298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23" r:id="rId15"/>
    <p:sldId id="307" r:id="rId16"/>
    <p:sldId id="308" r:id="rId1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E7B0FC-CC5E-471D-8A52-DF196BDA162A}" v="3" dt="2026-02-12T12:27:17.9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8"/>
    <p:restoredTop sz="94576"/>
  </p:normalViewPr>
  <p:slideViewPr>
    <p:cSldViewPr snapToGrid="0" showGuides="1">
      <p:cViewPr varScale="1">
        <p:scale>
          <a:sx n="104" d="100"/>
          <a:sy n="104" d="100"/>
        </p:scale>
        <p:origin x="86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microsoft.com/office/2015/10/relationships/revisionInfo" Target="revisionInfo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microsoft.com/office/2016/11/relationships/changesInfo" Target="changesInfos/changesInfo1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Huberts" userId="27808154-ba9e-4ffa-b097-6fa3591e9430" providerId="ADAL" clId="{B00DEC17-6F86-4DDC-9BF1-EFDEE6B786D9}"/>
    <pc:docChg chg="undo custSel addSld modSld sldOrd modMainMaster">
      <pc:chgData name="Christian Huberts" userId="27808154-ba9e-4ffa-b097-6fa3591e9430" providerId="ADAL" clId="{B00DEC17-6F86-4DDC-9BF1-EFDEE6B786D9}" dt="2026-02-12T12:29:46.751" v="572" actId="20577"/>
      <pc:docMkLst>
        <pc:docMk/>
      </pc:docMkLst>
      <pc:sldChg chg="modSp mod">
        <pc:chgData name="Christian Huberts" userId="27808154-ba9e-4ffa-b097-6fa3591e9430" providerId="ADAL" clId="{B00DEC17-6F86-4DDC-9BF1-EFDEE6B786D9}" dt="2026-02-12T12:20:44.563" v="362" actId="20577"/>
        <pc:sldMkLst>
          <pc:docMk/>
          <pc:sldMk cId="4213581534" sldId="294"/>
        </pc:sldMkLst>
        <pc:spChg chg="mod">
          <ac:chgData name="Christian Huberts" userId="27808154-ba9e-4ffa-b097-6fa3591e9430" providerId="ADAL" clId="{B00DEC17-6F86-4DDC-9BF1-EFDEE6B786D9}" dt="2026-02-12T12:20:44.563" v="362" actId="20577"/>
          <ac:spMkLst>
            <pc:docMk/>
            <pc:sldMk cId="4213581534" sldId="294"/>
            <ac:spMk id="4" creationId="{AFFC94C1-A50A-90E4-F1D1-A327FDA84DE0}"/>
          </ac:spMkLst>
        </pc:spChg>
      </pc:sldChg>
      <pc:sldChg chg="addSp delSp modSp mod">
        <pc:chgData name="Christian Huberts" userId="27808154-ba9e-4ffa-b097-6fa3591e9430" providerId="ADAL" clId="{B00DEC17-6F86-4DDC-9BF1-EFDEE6B786D9}" dt="2026-01-27T15:49:08.343" v="27" actId="14100"/>
        <pc:sldMkLst>
          <pc:docMk/>
          <pc:sldMk cId="4183383246" sldId="295"/>
        </pc:sldMkLst>
        <pc:spChg chg="add mod">
          <ac:chgData name="Christian Huberts" userId="27808154-ba9e-4ffa-b097-6fa3591e9430" providerId="ADAL" clId="{B00DEC17-6F86-4DDC-9BF1-EFDEE6B786D9}" dt="2026-01-27T15:49:08.343" v="27" actId="14100"/>
          <ac:spMkLst>
            <pc:docMk/>
            <pc:sldMk cId="4183383246" sldId="295"/>
            <ac:spMk id="4" creationId="{7DE0BF24-865B-14ED-06D9-09752C84DD1A}"/>
          </ac:spMkLst>
        </pc:spChg>
        <pc:picChg chg="add mod">
          <ac:chgData name="Christian Huberts" userId="27808154-ba9e-4ffa-b097-6fa3591e9430" providerId="ADAL" clId="{B00DEC17-6F86-4DDC-9BF1-EFDEE6B786D9}" dt="2026-01-27T15:46:04.836" v="4" actId="962"/>
          <ac:picMkLst>
            <pc:docMk/>
            <pc:sldMk cId="4183383246" sldId="295"/>
            <ac:picMk id="3" creationId="{872779CD-89D4-F83A-FA2F-9C536BF893D5}"/>
          </ac:picMkLst>
        </pc:picChg>
      </pc:sldChg>
      <pc:sldChg chg="addSp delSp modSp mod">
        <pc:chgData name="Christian Huberts" userId="27808154-ba9e-4ffa-b097-6fa3591e9430" providerId="ADAL" clId="{B00DEC17-6F86-4DDC-9BF1-EFDEE6B786D9}" dt="2026-02-12T12:29:46.751" v="572" actId="20577"/>
        <pc:sldMkLst>
          <pc:docMk/>
          <pc:sldMk cId="617876116" sldId="298"/>
        </pc:sldMkLst>
        <pc:spChg chg="mod">
          <ac:chgData name="Christian Huberts" userId="27808154-ba9e-4ffa-b097-6fa3591e9430" providerId="ADAL" clId="{B00DEC17-6F86-4DDC-9BF1-EFDEE6B786D9}" dt="2026-02-12T12:29:46.751" v="572" actId="20577"/>
          <ac:spMkLst>
            <pc:docMk/>
            <pc:sldMk cId="617876116" sldId="298"/>
            <ac:spMk id="4" creationId="{C3D4AC94-AF3C-8CCD-E125-27E62316D023}"/>
          </ac:spMkLst>
        </pc:spChg>
        <pc:spChg chg="add mod">
          <ac:chgData name="Christian Huberts" userId="27808154-ba9e-4ffa-b097-6fa3591e9430" providerId="ADAL" clId="{B00DEC17-6F86-4DDC-9BF1-EFDEE6B786D9}" dt="2026-01-27T15:49:19.302" v="29" actId="1076"/>
          <ac:spMkLst>
            <pc:docMk/>
            <pc:sldMk cId="617876116" sldId="298"/>
            <ac:spMk id="11" creationId="{A4876F44-3BAE-8945-83F5-9265B9EB8F6E}"/>
          </ac:spMkLst>
        </pc:spChg>
        <pc:picChg chg="add mod modCrop">
          <ac:chgData name="Christian Huberts" userId="27808154-ba9e-4ffa-b097-6fa3591e9430" providerId="ADAL" clId="{B00DEC17-6F86-4DDC-9BF1-EFDEE6B786D9}" dt="2026-01-27T15:47:10.733" v="13" actId="732"/>
          <ac:picMkLst>
            <pc:docMk/>
            <pc:sldMk cId="617876116" sldId="298"/>
            <ac:picMk id="10" creationId="{3BCC546A-32D3-1779-3E2B-507C76F622CD}"/>
          </ac:picMkLst>
        </pc:picChg>
      </pc:sldChg>
      <pc:sldChg chg="modSp mod">
        <pc:chgData name="Christian Huberts" userId="27808154-ba9e-4ffa-b097-6fa3591e9430" providerId="ADAL" clId="{B00DEC17-6F86-4DDC-9BF1-EFDEE6B786D9}" dt="2026-01-27T15:51:07.778" v="75" actId="1076"/>
        <pc:sldMkLst>
          <pc:docMk/>
          <pc:sldMk cId="2209472169" sldId="300"/>
        </pc:sldMkLst>
        <pc:spChg chg="mod">
          <ac:chgData name="Christian Huberts" userId="27808154-ba9e-4ffa-b097-6fa3591e9430" providerId="ADAL" clId="{B00DEC17-6F86-4DDC-9BF1-EFDEE6B786D9}" dt="2026-01-27T15:51:07.778" v="75" actId="1076"/>
          <ac:spMkLst>
            <pc:docMk/>
            <pc:sldMk cId="2209472169" sldId="300"/>
            <ac:spMk id="4" creationId="{3BD24B90-C35B-B0CA-EE8B-631A56F1F5F8}"/>
          </ac:spMkLst>
        </pc:spChg>
      </pc:sldChg>
      <pc:sldChg chg="addSp delSp modSp mod modClrScheme delAnim modAnim chgLayout">
        <pc:chgData name="Christian Huberts" userId="27808154-ba9e-4ffa-b097-6fa3591e9430" providerId="ADAL" clId="{B00DEC17-6F86-4DDC-9BF1-EFDEE6B786D9}" dt="2026-02-02T09:30:04.375" v="189" actId="20577"/>
        <pc:sldMkLst>
          <pc:docMk/>
          <pc:sldMk cId="2754288610" sldId="301"/>
        </pc:sldMkLst>
        <pc:spChg chg="add mod">
          <ac:chgData name="Christian Huberts" userId="27808154-ba9e-4ffa-b097-6fa3591e9430" providerId="ADAL" clId="{B00DEC17-6F86-4DDC-9BF1-EFDEE6B786D9}" dt="2026-02-02T09:30:04.375" v="189" actId="20577"/>
          <ac:spMkLst>
            <pc:docMk/>
            <pc:sldMk cId="2754288610" sldId="301"/>
            <ac:spMk id="9" creationId="{45B417FF-08E9-9C81-5035-4FAF6CD68292}"/>
          </ac:spMkLst>
        </pc:spChg>
        <pc:picChg chg="add mod ord">
          <ac:chgData name="Christian Huberts" userId="27808154-ba9e-4ffa-b097-6fa3591e9430" providerId="ADAL" clId="{B00DEC17-6F86-4DDC-9BF1-EFDEE6B786D9}" dt="2026-02-02T09:26:06.581" v="174" actId="14826"/>
          <ac:picMkLst>
            <pc:docMk/>
            <pc:sldMk cId="2754288610" sldId="301"/>
            <ac:picMk id="4" creationId="{61AF747C-AA14-1290-7B87-561C54F2EF54}"/>
          </ac:picMkLst>
        </pc:picChg>
      </pc:sldChg>
      <pc:sldChg chg="modSp mod">
        <pc:chgData name="Christian Huberts" userId="27808154-ba9e-4ffa-b097-6fa3591e9430" providerId="ADAL" clId="{B00DEC17-6F86-4DDC-9BF1-EFDEE6B786D9}" dt="2026-01-27T15:56:41.674" v="102" actId="1076"/>
        <pc:sldMkLst>
          <pc:docMk/>
          <pc:sldMk cId="3492186878" sldId="302"/>
        </pc:sldMkLst>
        <pc:spChg chg="mod">
          <ac:chgData name="Christian Huberts" userId="27808154-ba9e-4ffa-b097-6fa3591e9430" providerId="ADAL" clId="{B00DEC17-6F86-4DDC-9BF1-EFDEE6B786D9}" dt="2026-01-27T15:56:41.674" v="102" actId="1076"/>
          <ac:spMkLst>
            <pc:docMk/>
            <pc:sldMk cId="3492186878" sldId="302"/>
            <ac:spMk id="9" creationId="{EA3AF896-DE8A-B8CE-D32E-E8CC73FB4353}"/>
          </ac:spMkLst>
        </pc:spChg>
      </pc:sldChg>
      <pc:sldChg chg="addSp delSp modSp mod">
        <pc:chgData name="Christian Huberts" userId="27808154-ba9e-4ffa-b097-6fa3591e9430" providerId="ADAL" clId="{B00DEC17-6F86-4DDC-9BF1-EFDEE6B786D9}" dt="2026-01-27T15:56:53.423" v="104"/>
        <pc:sldMkLst>
          <pc:docMk/>
          <pc:sldMk cId="628537319" sldId="303"/>
        </pc:sldMkLst>
        <pc:spChg chg="add mod">
          <ac:chgData name="Christian Huberts" userId="27808154-ba9e-4ffa-b097-6fa3591e9430" providerId="ADAL" clId="{B00DEC17-6F86-4DDC-9BF1-EFDEE6B786D9}" dt="2026-01-27T15:56:53.423" v="104"/>
          <ac:spMkLst>
            <pc:docMk/>
            <pc:sldMk cId="628537319" sldId="303"/>
            <ac:spMk id="2" creationId="{AA15C9D8-644A-4102-4382-918D21FB21AE}"/>
          </ac:spMkLst>
        </pc:spChg>
      </pc:sldChg>
      <pc:sldChg chg="addSp modSp mod">
        <pc:chgData name="Christian Huberts" userId="27808154-ba9e-4ffa-b097-6fa3591e9430" providerId="ADAL" clId="{B00DEC17-6F86-4DDC-9BF1-EFDEE6B786D9}" dt="2026-02-02T09:29:41.928" v="188" actId="732"/>
        <pc:sldMkLst>
          <pc:docMk/>
          <pc:sldMk cId="1231944391" sldId="304"/>
        </pc:sldMkLst>
        <pc:spChg chg="mod">
          <ac:chgData name="Christian Huberts" userId="27808154-ba9e-4ffa-b097-6fa3591e9430" providerId="ADAL" clId="{B00DEC17-6F86-4DDC-9BF1-EFDEE6B786D9}" dt="2026-01-27T15:58:52.484" v="129" actId="1035"/>
          <ac:spMkLst>
            <pc:docMk/>
            <pc:sldMk cId="1231944391" sldId="304"/>
            <ac:spMk id="2" creationId="{C1E9A51D-9EFD-9972-3C42-2550E93AB24C}"/>
          </ac:spMkLst>
        </pc:spChg>
        <pc:spChg chg="add mod">
          <ac:chgData name="Christian Huberts" userId="27808154-ba9e-4ffa-b097-6fa3591e9430" providerId="ADAL" clId="{B00DEC17-6F86-4DDC-9BF1-EFDEE6B786D9}" dt="2026-01-27T15:58:45.332" v="120"/>
          <ac:spMkLst>
            <pc:docMk/>
            <pc:sldMk cId="1231944391" sldId="304"/>
            <ac:spMk id="3" creationId="{0020678D-299A-24A7-C166-C57D1CA3AA33}"/>
          </ac:spMkLst>
        </pc:spChg>
        <pc:picChg chg="mod modCrop">
          <ac:chgData name="Christian Huberts" userId="27808154-ba9e-4ffa-b097-6fa3591e9430" providerId="ADAL" clId="{B00DEC17-6F86-4DDC-9BF1-EFDEE6B786D9}" dt="2026-02-02T09:29:41.928" v="188" actId="732"/>
          <ac:picMkLst>
            <pc:docMk/>
            <pc:sldMk cId="1231944391" sldId="304"/>
            <ac:picMk id="11" creationId="{CAA96C02-BA16-0996-7CB2-01F3F7868629}"/>
          </ac:picMkLst>
        </pc:picChg>
      </pc:sldChg>
      <pc:sldChg chg="addSp delSp modSp mod delAnim modAnim">
        <pc:chgData name="Christian Huberts" userId="27808154-ba9e-4ffa-b097-6fa3591e9430" providerId="ADAL" clId="{B00DEC17-6F86-4DDC-9BF1-EFDEE6B786D9}" dt="2026-02-02T09:25:35.656" v="173" actId="14826"/>
        <pc:sldMkLst>
          <pc:docMk/>
          <pc:sldMk cId="1923040164" sldId="305"/>
        </pc:sldMkLst>
        <pc:spChg chg="add mod">
          <ac:chgData name="Christian Huberts" userId="27808154-ba9e-4ffa-b097-6fa3591e9430" providerId="ADAL" clId="{B00DEC17-6F86-4DDC-9BF1-EFDEE6B786D9}" dt="2026-01-27T16:05:48.055" v="171" actId="14100"/>
          <ac:spMkLst>
            <pc:docMk/>
            <pc:sldMk cId="1923040164" sldId="305"/>
            <ac:spMk id="5" creationId="{0DA7DE38-80B5-3D3C-B035-8CE3B2952A53}"/>
          </ac:spMkLst>
        </pc:spChg>
        <pc:picChg chg="add mod ord">
          <ac:chgData name="Christian Huberts" userId="27808154-ba9e-4ffa-b097-6fa3591e9430" providerId="ADAL" clId="{B00DEC17-6F86-4DDC-9BF1-EFDEE6B786D9}" dt="2026-02-02T09:25:35.656" v="173" actId="14826"/>
          <ac:picMkLst>
            <pc:docMk/>
            <pc:sldMk cId="1923040164" sldId="305"/>
            <ac:picMk id="4" creationId="{B4083E6F-E360-EE60-BD38-2F27D38C3905}"/>
          </ac:picMkLst>
        </pc:picChg>
      </pc:sldChg>
      <pc:sldChg chg="addSp delSp modSp mod">
        <pc:chgData name="Christian Huberts" userId="27808154-ba9e-4ffa-b097-6fa3591e9430" providerId="ADAL" clId="{B00DEC17-6F86-4DDC-9BF1-EFDEE6B786D9}" dt="2026-02-12T12:23:12.405" v="400" actId="1036"/>
        <pc:sldMkLst>
          <pc:docMk/>
          <pc:sldMk cId="3691229256" sldId="306"/>
        </pc:sldMkLst>
        <pc:spChg chg="add mod">
          <ac:chgData name="Christian Huberts" userId="27808154-ba9e-4ffa-b097-6fa3591e9430" providerId="ADAL" clId="{B00DEC17-6F86-4DDC-9BF1-EFDEE6B786D9}" dt="2026-01-27T15:57:15.620" v="107"/>
          <ac:spMkLst>
            <pc:docMk/>
            <pc:sldMk cId="3691229256" sldId="306"/>
            <ac:spMk id="2" creationId="{C90C816C-C1BA-623A-30D7-8B2E14AEA3CF}"/>
          </ac:spMkLst>
        </pc:spChg>
        <pc:spChg chg="mod">
          <ac:chgData name="Christian Huberts" userId="27808154-ba9e-4ffa-b097-6fa3591e9430" providerId="ADAL" clId="{B00DEC17-6F86-4DDC-9BF1-EFDEE6B786D9}" dt="2026-02-12T12:22:57.796" v="367" actId="113"/>
          <ac:spMkLst>
            <pc:docMk/>
            <pc:sldMk cId="3691229256" sldId="306"/>
            <ac:spMk id="6" creationId="{A1C5BBE2-23A4-B944-C3D2-221E181B3263}"/>
          </ac:spMkLst>
        </pc:spChg>
        <pc:picChg chg="mod">
          <ac:chgData name="Christian Huberts" userId="27808154-ba9e-4ffa-b097-6fa3591e9430" providerId="ADAL" clId="{B00DEC17-6F86-4DDC-9BF1-EFDEE6B786D9}" dt="2026-02-12T12:23:12.405" v="400" actId="1036"/>
          <ac:picMkLst>
            <pc:docMk/>
            <pc:sldMk cId="3691229256" sldId="306"/>
            <ac:picMk id="7" creationId="{2AA103AE-0A07-A8C7-6454-6FD8C9F22A0A}"/>
          </ac:picMkLst>
        </pc:picChg>
      </pc:sldChg>
      <pc:sldChg chg="addSp delSp modSp mod">
        <pc:chgData name="Christian Huberts" userId="27808154-ba9e-4ffa-b097-6fa3591e9430" providerId="ADAL" clId="{B00DEC17-6F86-4DDC-9BF1-EFDEE6B786D9}" dt="2026-01-27T15:57:53.362" v="115" actId="1076"/>
        <pc:sldMkLst>
          <pc:docMk/>
          <pc:sldMk cId="889678304" sldId="307"/>
        </pc:sldMkLst>
        <pc:spChg chg="add mod">
          <ac:chgData name="Christian Huberts" userId="27808154-ba9e-4ffa-b097-6fa3591e9430" providerId="ADAL" clId="{B00DEC17-6F86-4DDC-9BF1-EFDEE6B786D9}" dt="2026-01-27T15:57:53.362" v="115" actId="1076"/>
          <ac:spMkLst>
            <pc:docMk/>
            <pc:sldMk cId="889678304" sldId="307"/>
            <ac:spMk id="2" creationId="{9114EDCA-09F1-B9D7-2A43-422075BFB757}"/>
          </ac:spMkLst>
        </pc:spChg>
      </pc:sldChg>
      <pc:sldChg chg="addSp delSp modSp mod">
        <pc:chgData name="Christian Huberts" userId="27808154-ba9e-4ffa-b097-6fa3591e9430" providerId="ADAL" clId="{B00DEC17-6F86-4DDC-9BF1-EFDEE6B786D9}" dt="2026-01-27T15:58:13.787" v="119" actId="1076"/>
        <pc:sldMkLst>
          <pc:docMk/>
          <pc:sldMk cId="2933015416" sldId="308"/>
        </pc:sldMkLst>
        <pc:spChg chg="add mod">
          <ac:chgData name="Christian Huberts" userId="27808154-ba9e-4ffa-b097-6fa3591e9430" providerId="ADAL" clId="{B00DEC17-6F86-4DDC-9BF1-EFDEE6B786D9}" dt="2026-01-27T15:58:00.613" v="117"/>
          <ac:spMkLst>
            <pc:docMk/>
            <pc:sldMk cId="2933015416" sldId="308"/>
            <ac:spMk id="3" creationId="{8E1841D8-B77F-B652-56B8-2B585AF01459}"/>
          </ac:spMkLst>
        </pc:spChg>
        <pc:picChg chg="mod">
          <ac:chgData name="Christian Huberts" userId="27808154-ba9e-4ffa-b097-6fa3591e9430" providerId="ADAL" clId="{B00DEC17-6F86-4DDC-9BF1-EFDEE6B786D9}" dt="2026-01-27T15:58:13.787" v="119" actId="1076"/>
          <ac:picMkLst>
            <pc:docMk/>
            <pc:sldMk cId="2933015416" sldId="308"/>
            <ac:picMk id="8" creationId="{8398991F-A0D2-84E6-F40E-4CB93A02CADE}"/>
          </ac:picMkLst>
        </pc:picChg>
      </pc:sldChg>
      <pc:sldChg chg="modSp add mod modClrScheme chgLayout">
        <pc:chgData name="Christian Huberts" userId="27808154-ba9e-4ffa-b097-6fa3591e9430" providerId="ADAL" clId="{B00DEC17-6F86-4DDC-9BF1-EFDEE6B786D9}" dt="2026-02-12T12:15:13.077" v="209" actId="700"/>
        <pc:sldMkLst>
          <pc:docMk/>
          <pc:sldMk cId="1659085548" sldId="322"/>
        </pc:sldMkLst>
        <pc:spChg chg="mod ord">
          <ac:chgData name="Christian Huberts" userId="27808154-ba9e-4ffa-b097-6fa3591e9430" providerId="ADAL" clId="{B00DEC17-6F86-4DDC-9BF1-EFDEE6B786D9}" dt="2026-02-12T12:15:13.077" v="209" actId="700"/>
          <ac:spMkLst>
            <pc:docMk/>
            <pc:sldMk cId="1659085548" sldId="322"/>
            <ac:spMk id="2" creationId="{A43ADE4F-4830-588F-C7F7-7781CB4F3087}"/>
          </ac:spMkLst>
        </pc:spChg>
        <pc:spChg chg="mod ord">
          <ac:chgData name="Christian Huberts" userId="27808154-ba9e-4ffa-b097-6fa3591e9430" providerId="ADAL" clId="{B00DEC17-6F86-4DDC-9BF1-EFDEE6B786D9}" dt="2026-02-12T12:15:13.077" v="209" actId="700"/>
          <ac:spMkLst>
            <pc:docMk/>
            <pc:sldMk cId="1659085548" sldId="322"/>
            <ac:spMk id="4" creationId="{86811B87-7ADD-0835-CC76-E72F92788AF6}"/>
          </ac:spMkLst>
        </pc:spChg>
        <pc:spChg chg="mod ord">
          <ac:chgData name="Christian Huberts" userId="27808154-ba9e-4ffa-b097-6fa3591e9430" providerId="ADAL" clId="{B00DEC17-6F86-4DDC-9BF1-EFDEE6B786D9}" dt="2026-02-12T12:15:13.077" v="209" actId="700"/>
          <ac:spMkLst>
            <pc:docMk/>
            <pc:sldMk cId="1659085548" sldId="322"/>
            <ac:spMk id="6" creationId="{2DDAC87F-7DC1-9482-24D8-DF5C0470FCAB}"/>
          </ac:spMkLst>
        </pc:spChg>
      </pc:sldChg>
      <pc:sldChg chg="addSp delSp modSp add mod ord">
        <pc:chgData name="Christian Huberts" userId="27808154-ba9e-4ffa-b097-6fa3591e9430" providerId="ADAL" clId="{B00DEC17-6F86-4DDC-9BF1-EFDEE6B786D9}" dt="2026-02-12T12:28:59.599" v="562" actId="207"/>
        <pc:sldMkLst>
          <pc:docMk/>
          <pc:sldMk cId="3773969757" sldId="323"/>
        </pc:sldMkLst>
        <pc:spChg chg="add mod">
          <ac:chgData name="Christian Huberts" userId="27808154-ba9e-4ffa-b097-6fa3591e9430" providerId="ADAL" clId="{B00DEC17-6F86-4DDC-9BF1-EFDEE6B786D9}" dt="2026-02-12T12:28:53.029" v="560" actId="207"/>
          <ac:spMkLst>
            <pc:docMk/>
            <pc:sldMk cId="3773969757" sldId="323"/>
            <ac:spMk id="4" creationId="{9DB0F314-2824-08CE-EF8C-657291042807}"/>
          </ac:spMkLst>
        </pc:spChg>
        <pc:spChg chg="add mod">
          <ac:chgData name="Christian Huberts" userId="27808154-ba9e-4ffa-b097-6fa3591e9430" providerId="ADAL" clId="{B00DEC17-6F86-4DDC-9BF1-EFDEE6B786D9}" dt="2026-02-12T12:28:59.599" v="562" actId="207"/>
          <ac:spMkLst>
            <pc:docMk/>
            <pc:sldMk cId="3773969757" sldId="323"/>
            <ac:spMk id="6" creationId="{D8A5A602-76E7-DE15-4AA1-6093EFE8BD44}"/>
          </ac:spMkLst>
        </pc:spChg>
        <pc:spChg chg="add mod">
          <ac:chgData name="Christian Huberts" userId="27808154-ba9e-4ffa-b097-6fa3591e9430" providerId="ADAL" clId="{B00DEC17-6F86-4DDC-9BF1-EFDEE6B786D9}" dt="2026-02-12T12:28:56.056" v="561" actId="207"/>
          <ac:spMkLst>
            <pc:docMk/>
            <pc:sldMk cId="3773969757" sldId="323"/>
            <ac:spMk id="7" creationId="{42762ECE-081E-7F49-F076-08E09AB86616}"/>
          </ac:spMkLst>
        </pc:spChg>
        <pc:spChg chg="mod">
          <ac:chgData name="Christian Huberts" userId="27808154-ba9e-4ffa-b097-6fa3591e9430" providerId="ADAL" clId="{B00DEC17-6F86-4DDC-9BF1-EFDEE6B786D9}" dt="2026-02-12T12:24:14.599" v="429" actId="20577"/>
          <ac:spMkLst>
            <pc:docMk/>
            <pc:sldMk cId="3773969757" sldId="323"/>
            <ac:spMk id="9" creationId="{6DB18A10-A7D6-74C7-13C0-467CA0EC10EE}"/>
          </ac:spMkLst>
        </pc:spChg>
        <pc:picChg chg="del">
          <ac:chgData name="Christian Huberts" userId="27808154-ba9e-4ffa-b097-6fa3591e9430" providerId="ADAL" clId="{B00DEC17-6F86-4DDC-9BF1-EFDEE6B786D9}" dt="2026-02-12T12:24:02.975" v="404" actId="478"/>
          <ac:picMkLst>
            <pc:docMk/>
            <pc:sldMk cId="3773969757" sldId="323"/>
            <ac:picMk id="11" creationId="{38D8641E-2D5F-9049-7635-74FB12F7A63B}"/>
          </ac:picMkLst>
        </pc:picChg>
      </pc:sldChg>
      <pc:sldMasterChg chg="modSldLayout">
        <pc:chgData name="Christian Huberts" userId="27808154-ba9e-4ffa-b097-6fa3591e9430" providerId="ADAL" clId="{B00DEC17-6F86-4DDC-9BF1-EFDEE6B786D9}" dt="2026-02-12T12:16:52.414" v="221" actId="20577"/>
        <pc:sldMasterMkLst>
          <pc:docMk/>
          <pc:sldMasterMk cId="1731817386" sldId="2147483648"/>
        </pc:sldMasterMkLst>
        <pc:sldLayoutChg chg="modSp mod">
          <pc:chgData name="Christian Huberts" userId="27808154-ba9e-4ffa-b097-6fa3591e9430" providerId="ADAL" clId="{B00DEC17-6F86-4DDC-9BF1-EFDEE6B786D9}" dt="2026-02-12T12:16:52.414" v="221" actId="20577"/>
          <pc:sldLayoutMkLst>
            <pc:docMk/>
            <pc:sldMasterMk cId="1731817386" sldId="2147483648"/>
            <pc:sldLayoutMk cId="2414928374" sldId="2147483676"/>
          </pc:sldLayoutMkLst>
          <pc:spChg chg="mod">
            <ac:chgData name="Christian Huberts" userId="27808154-ba9e-4ffa-b097-6fa3591e9430" providerId="ADAL" clId="{B00DEC17-6F86-4DDC-9BF1-EFDEE6B786D9}" dt="2026-02-12T12:16:47.917" v="220" actId="207"/>
            <ac:spMkLst>
              <pc:docMk/>
              <pc:sldMasterMk cId="1731817386" sldId="2147483648"/>
              <pc:sldLayoutMk cId="2414928374" sldId="2147483676"/>
              <ac:spMk id="4" creationId="{FAB1200A-E5FD-B935-13CB-3BE025FEEA46}"/>
            </ac:spMkLst>
          </pc:spChg>
          <pc:spChg chg="mod">
            <ac:chgData name="Christian Huberts" userId="27808154-ba9e-4ffa-b097-6fa3591e9430" providerId="ADAL" clId="{B00DEC17-6F86-4DDC-9BF1-EFDEE6B786D9}" dt="2026-02-12T12:16:52.414" v="221" actId="20577"/>
            <ac:spMkLst>
              <pc:docMk/>
              <pc:sldMasterMk cId="1731817386" sldId="2147483648"/>
              <pc:sldLayoutMk cId="2414928374" sldId="2147483676"/>
              <ac:spMk id="21" creationId="{24F0AED7-87D7-ADCD-E33B-BB295AA6FF79}"/>
            </ac:spMkLst>
          </pc:spChg>
        </pc:sldLayoutChg>
      </pc:sldMasterChg>
      <pc:sldMasterChg chg="modSp mod modSldLayout">
        <pc:chgData name="Christian Huberts" userId="27808154-ba9e-4ffa-b097-6fa3591e9430" providerId="ADAL" clId="{B00DEC17-6F86-4DDC-9BF1-EFDEE6B786D9}" dt="2026-02-12T12:18:47.585" v="361" actId="20577"/>
        <pc:sldMasterMkLst>
          <pc:docMk/>
          <pc:sldMasterMk cId="2555245239" sldId="2147483671"/>
        </pc:sldMasterMkLst>
        <pc:spChg chg="mod">
          <ac:chgData name="Christian Huberts" userId="27808154-ba9e-4ffa-b097-6fa3591e9430" providerId="ADAL" clId="{B00DEC17-6F86-4DDC-9BF1-EFDEE6B786D9}" dt="2026-02-12T12:17:14.240" v="231" actId="20577"/>
          <ac:spMkLst>
            <pc:docMk/>
            <pc:sldMasterMk cId="2555245239" sldId="2147483671"/>
            <ac:spMk id="24" creationId="{5BB31F07-E9B3-BCFF-2E4E-BBAB8DB720FB}"/>
          </ac:spMkLst>
        </pc:spChg>
        <pc:sldLayoutChg chg="modSp mod">
          <pc:chgData name="Christian Huberts" userId="27808154-ba9e-4ffa-b097-6fa3591e9430" providerId="ADAL" clId="{B00DEC17-6F86-4DDC-9BF1-EFDEE6B786D9}" dt="2026-02-12T12:17:19.221" v="241" actId="20577"/>
          <pc:sldLayoutMkLst>
            <pc:docMk/>
            <pc:sldMasterMk cId="2555245239" sldId="2147483671"/>
            <pc:sldLayoutMk cId="1698059682" sldId="2147483650"/>
          </pc:sldLayoutMkLst>
          <pc:spChg chg="mod">
            <ac:chgData name="Christian Huberts" userId="27808154-ba9e-4ffa-b097-6fa3591e9430" providerId="ADAL" clId="{B00DEC17-6F86-4DDC-9BF1-EFDEE6B786D9}" dt="2026-02-12T12:17:19.221" v="241" actId="20577"/>
            <ac:spMkLst>
              <pc:docMk/>
              <pc:sldMasterMk cId="2555245239" sldId="2147483671"/>
              <pc:sldLayoutMk cId="1698059682" sldId="2147483650"/>
              <ac:spMk id="5" creationId="{9E0ABBA4-F3B7-876B-C778-F56F5A25EE18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2T12:17:31.764" v="261" actId="20577"/>
          <pc:sldLayoutMkLst>
            <pc:docMk/>
            <pc:sldMasterMk cId="2555245239" sldId="2147483671"/>
            <pc:sldLayoutMk cId="2761124503" sldId="2147483652"/>
          </pc:sldLayoutMkLst>
          <pc:spChg chg="mod">
            <ac:chgData name="Christian Huberts" userId="27808154-ba9e-4ffa-b097-6fa3591e9430" providerId="ADAL" clId="{B00DEC17-6F86-4DDC-9BF1-EFDEE6B786D9}" dt="2026-02-12T12:17:31.764" v="261" actId="20577"/>
            <ac:spMkLst>
              <pc:docMk/>
              <pc:sldMasterMk cId="2555245239" sldId="2147483671"/>
              <pc:sldLayoutMk cId="2761124503" sldId="2147483652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2T12:18:40.725" v="351" actId="20577"/>
          <pc:sldLayoutMkLst>
            <pc:docMk/>
            <pc:sldMasterMk cId="2555245239" sldId="2147483671"/>
            <pc:sldLayoutMk cId="721594570" sldId="2147483654"/>
          </pc:sldLayoutMkLst>
          <pc:spChg chg="mod">
            <ac:chgData name="Christian Huberts" userId="27808154-ba9e-4ffa-b097-6fa3591e9430" providerId="ADAL" clId="{B00DEC17-6F86-4DDC-9BF1-EFDEE6B786D9}" dt="2026-02-12T12:18:40.725" v="351" actId="20577"/>
            <ac:spMkLst>
              <pc:docMk/>
              <pc:sldMasterMk cId="2555245239" sldId="2147483671"/>
              <pc:sldLayoutMk cId="721594570" sldId="2147483654"/>
              <ac:spMk id="4" creationId="{8A30DC22-AB25-7B3C-DC59-6C35D4AE34D9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2T12:18:47.585" v="361" actId="20577"/>
          <pc:sldLayoutMkLst>
            <pc:docMk/>
            <pc:sldMasterMk cId="2555245239" sldId="2147483671"/>
            <pc:sldLayoutMk cId="2523550248" sldId="2147483655"/>
          </pc:sldLayoutMkLst>
          <pc:spChg chg="mod">
            <ac:chgData name="Christian Huberts" userId="27808154-ba9e-4ffa-b097-6fa3591e9430" providerId="ADAL" clId="{B00DEC17-6F86-4DDC-9BF1-EFDEE6B786D9}" dt="2026-02-12T12:18:47.585" v="361" actId="20577"/>
            <ac:spMkLst>
              <pc:docMk/>
              <pc:sldMasterMk cId="2555245239" sldId="2147483671"/>
              <pc:sldLayoutMk cId="2523550248" sldId="2147483655"/>
              <ac:spMk id="3" creationId="{F80E644C-AF37-B63F-82B2-D8D1A151EEF4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2T12:17:36.463" v="271" actId="20577"/>
          <pc:sldLayoutMkLst>
            <pc:docMk/>
            <pc:sldMasterMk cId="2555245239" sldId="2147483671"/>
            <pc:sldLayoutMk cId="3067403581" sldId="2147483660"/>
          </pc:sldLayoutMkLst>
          <pc:spChg chg="mod">
            <ac:chgData name="Christian Huberts" userId="27808154-ba9e-4ffa-b097-6fa3591e9430" providerId="ADAL" clId="{B00DEC17-6F86-4DDC-9BF1-EFDEE6B786D9}" dt="2026-02-12T12:17:36.463" v="271" actId="20577"/>
            <ac:spMkLst>
              <pc:docMk/>
              <pc:sldMasterMk cId="2555245239" sldId="2147483671"/>
              <pc:sldLayoutMk cId="3067403581" sldId="2147483660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2T12:17:42.288" v="281" actId="20577"/>
          <pc:sldLayoutMkLst>
            <pc:docMk/>
            <pc:sldMasterMk cId="2555245239" sldId="2147483671"/>
            <pc:sldLayoutMk cId="346623503" sldId="2147483661"/>
          </pc:sldLayoutMkLst>
          <pc:spChg chg="mod">
            <ac:chgData name="Christian Huberts" userId="27808154-ba9e-4ffa-b097-6fa3591e9430" providerId="ADAL" clId="{B00DEC17-6F86-4DDC-9BF1-EFDEE6B786D9}" dt="2026-02-12T12:17:42.288" v="281" actId="20577"/>
            <ac:spMkLst>
              <pc:docMk/>
              <pc:sldMasterMk cId="2555245239" sldId="2147483671"/>
              <pc:sldLayoutMk cId="346623503" sldId="2147483661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2T12:18:01.839" v="321" actId="20577"/>
          <pc:sldLayoutMkLst>
            <pc:docMk/>
            <pc:sldMasterMk cId="2555245239" sldId="2147483671"/>
            <pc:sldLayoutMk cId="2010050939" sldId="2147483662"/>
          </pc:sldLayoutMkLst>
          <pc:spChg chg="mod">
            <ac:chgData name="Christian Huberts" userId="27808154-ba9e-4ffa-b097-6fa3591e9430" providerId="ADAL" clId="{B00DEC17-6F86-4DDC-9BF1-EFDEE6B786D9}" dt="2026-02-12T12:18:01.839" v="321" actId="20577"/>
            <ac:spMkLst>
              <pc:docMk/>
              <pc:sldMasterMk cId="2555245239" sldId="2147483671"/>
              <pc:sldLayoutMk cId="2010050939" sldId="2147483662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2T12:18:29.072" v="331" actId="20577"/>
          <pc:sldLayoutMkLst>
            <pc:docMk/>
            <pc:sldMasterMk cId="2555245239" sldId="2147483671"/>
            <pc:sldLayoutMk cId="2730438510" sldId="2147483663"/>
          </pc:sldLayoutMkLst>
          <pc:spChg chg="mod">
            <ac:chgData name="Christian Huberts" userId="27808154-ba9e-4ffa-b097-6fa3591e9430" providerId="ADAL" clId="{B00DEC17-6F86-4DDC-9BF1-EFDEE6B786D9}" dt="2026-02-12T12:18:29.072" v="331" actId="20577"/>
            <ac:spMkLst>
              <pc:docMk/>
              <pc:sldMasterMk cId="2555245239" sldId="2147483671"/>
              <pc:sldLayoutMk cId="2730438510" sldId="2147483663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2T12:18:33.785" v="341" actId="20577"/>
          <pc:sldLayoutMkLst>
            <pc:docMk/>
            <pc:sldMasterMk cId="2555245239" sldId="2147483671"/>
            <pc:sldLayoutMk cId="3175929587" sldId="2147483665"/>
          </pc:sldLayoutMkLst>
          <pc:spChg chg="mod">
            <ac:chgData name="Christian Huberts" userId="27808154-ba9e-4ffa-b097-6fa3591e9430" providerId="ADAL" clId="{B00DEC17-6F86-4DDC-9BF1-EFDEE6B786D9}" dt="2026-02-12T12:18:33.785" v="341" actId="20577"/>
            <ac:spMkLst>
              <pc:docMk/>
              <pc:sldMasterMk cId="2555245239" sldId="2147483671"/>
              <pc:sldLayoutMk cId="3175929587" sldId="2147483665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2T12:17:52.416" v="301" actId="20577"/>
          <pc:sldLayoutMkLst>
            <pc:docMk/>
            <pc:sldMasterMk cId="2555245239" sldId="2147483671"/>
            <pc:sldLayoutMk cId="3028628433" sldId="2147483666"/>
          </pc:sldLayoutMkLst>
          <pc:spChg chg="mod">
            <ac:chgData name="Christian Huberts" userId="27808154-ba9e-4ffa-b097-6fa3591e9430" providerId="ADAL" clId="{B00DEC17-6F86-4DDC-9BF1-EFDEE6B786D9}" dt="2026-02-12T12:17:52.416" v="301" actId="20577"/>
            <ac:spMkLst>
              <pc:docMk/>
              <pc:sldMasterMk cId="2555245239" sldId="2147483671"/>
              <pc:sldLayoutMk cId="3028628433" sldId="2147483666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2T12:17:47.247" v="291" actId="20577"/>
          <pc:sldLayoutMkLst>
            <pc:docMk/>
            <pc:sldMasterMk cId="2555245239" sldId="2147483671"/>
            <pc:sldLayoutMk cId="1137966807" sldId="2147483689"/>
          </pc:sldLayoutMkLst>
          <pc:spChg chg="mod">
            <ac:chgData name="Christian Huberts" userId="27808154-ba9e-4ffa-b097-6fa3591e9430" providerId="ADAL" clId="{B00DEC17-6F86-4DDC-9BF1-EFDEE6B786D9}" dt="2026-02-12T12:17:47.247" v="291" actId="20577"/>
            <ac:spMkLst>
              <pc:docMk/>
              <pc:sldMasterMk cId="2555245239" sldId="2147483671"/>
              <pc:sldLayoutMk cId="1137966807" sldId="2147483689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2T12:17:57.109" v="311" actId="20577"/>
          <pc:sldLayoutMkLst>
            <pc:docMk/>
            <pc:sldMasterMk cId="2555245239" sldId="2147483671"/>
            <pc:sldLayoutMk cId="1419611101" sldId="2147483690"/>
          </pc:sldLayoutMkLst>
          <pc:spChg chg="mod">
            <ac:chgData name="Christian Huberts" userId="27808154-ba9e-4ffa-b097-6fa3591e9430" providerId="ADAL" clId="{B00DEC17-6F86-4DDC-9BF1-EFDEE6B786D9}" dt="2026-02-12T12:17:57.109" v="311" actId="20577"/>
            <ac:spMkLst>
              <pc:docMk/>
              <pc:sldMasterMk cId="2555245239" sldId="2147483671"/>
              <pc:sldLayoutMk cId="1419611101" sldId="2147483690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2T12:17:26.145" v="251" actId="20577"/>
          <pc:sldLayoutMkLst>
            <pc:docMk/>
            <pc:sldMasterMk cId="2555245239" sldId="2147483671"/>
            <pc:sldLayoutMk cId="2186878059" sldId="2147483691"/>
          </pc:sldLayoutMkLst>
          <pc:spChg chg="mod">
            <ac:chgData name="Christian Huberts" userId="27808154-ba9e-4ffa-b097-6fa3591e9430" providerId="ADAL" clId="{B00DEC17-6F86-4DDC-9BF1-EFDEE6B786D9}" dt="2026-02-12T12:17:26.145" v="251" actId="20577"/>
            <ac:spMkLst>
              <pc:docMk/>
              <pc:sldMasterMk cId="2555245239" sldId="2147483671"/>
              <pc:sldLayoutMk cId="2186878059" sldId="2147483691"/>
              <ac:spMk id="5" creationId="{9E0ABBA4-F3B7-876B-C778-F56F5A25EE18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B3A84-DFEE-634A-B6E6-601C34272543}" type="datetimeFigureOut">
              <a:rPr lang="de-DE" smtClean="0"/>
              <a:t>12.02.2026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17B0A-5869-554B-BD88-A2E80E256F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850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msb.brosch&#252;ren.nrw/fileadmin/inhalt/2021/leons-identitaet/material/Eva-AA-Poster.jpg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msb.brosch&#252;ren.nrw/fileadmin/inhalt/2021/leons-identitaet/material/Atavistisches-Poster.jpg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1817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89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7869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Mögliche Recherchequellen</a:t>
            </a:r>
            <a:r>
              <a:rPr lang="de-DE" dirty="0"/>
              <a:t> (auch auf den QR-Codes auf AB 3 hinterlegt):</a:t>
            </a:r>
          </a:p>
          <a:p>
            <a:endParaRPr lang="de-DE" dirty="0"/>
          </a:p>
          <a:p>
            <a:r>
              <a:rPr lang="de-DE" dirty="0"/>
              <a:t>Fiktive Poster zur „Atavistischen Aktion“ aus „Leons Identität“:</a:t>
            </a:r>
          </a:p>
          <a:p>
            <a:pPr lvl="0"/>
            <a:r>
              <a:rPr lang="de-DE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https://msb.xn--broschren-v9a.nrw/fileadmin/inhalt/2021/leons-identitaet/material/Eva-AA-Poster.jpg</a:t>
            </a:r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de-DE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https://msb.xn--broschren-v9a.nrw/fileadmin/inhalt/2021/leons-identitaet/material/Atavistisches-Poster.jpg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de-DE" dirty="0"/>
          </a:p>
          <a:p>
            <a:r>
              <a:rPr lang="de-DE" dirty="0"/>
              <a:t>Sachtext: „Rechtsextreme Akteure. 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„Identitäre Bewegung“ – Nationalisten im Hipster-Gewand“ (Deutschlandfunk, 14.07.2020)</a:t>
            </a:r>
          </a:p>
          <a:p>
            <a:r>
              <a:rPr lang="de-DE" dirty="0"/>
              <a:t>https://</a:t>
            </a:r>
            <a:r>
              <a:rPr lang="de-DE" dirty="0" err="1"/>
              <a:t>www.deutschlandfunk.de</a:t>
            </a:r>
            <a:r>
              <a:rPr lang="de-DE" dirty="0"/>
              <a:t>/rechtsextreme-akteure-identitaere-bewegung-nationalisten-im-100.html</a:t>
            </a:r>
          </a:p>
          <a:p>
            <a:endParaRPr lang="de-DE" dirty="0"/>
          </a:p>
          <a:p>
            <a:r>
              <a:rPr lang="de-DE" b="0" dirty="0"/>
              <a:t>Sachtext (gekürzte und sprachlich angepasste Version s. Material): </a:t>
            </a:r>
            <a:r>
              <a:rPr lang="de-DE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„Die Identitären – mehr als nur ein Internet-Phänomen“ von Julian Bruns, Natascha Strobl, Kathrin </a:t>
            </a:r>
            <a:r>
              <a:rPr lang="de-DE" sz="1200" b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Glösel</a:t>
            </a:r>
            <a:r>
              <a:rPr lang="de-DE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(Bundeszentrale für politische Bildung, 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26.01.2017)</a:t>
            </a:r>
          </a:p>
          <a:p>
            <a:r>
              <a:rPr lang="de-DE" b="0" dirty="0"/>
              <a:t>https://</a:t>
            </a:r>
            <a:r>
              <a:rPr lang="de-DE" b="0" dirty="0" err="1"/>
              <a:t>www.bpb.de</a:t>
            </a:r>
            <a:r>
              <a:rPr lang="de-DE" b="0" dirty="0"/>
              <a:t>/</a:t>
            </a:r>
            <a:r>
              <a:rPr lang="de-DE" b="0" dirty="0" err="1"/>
              <a:t>themen</a:t>
            </a:r>
            <a:r>
              <a:rPr lang="de-DE" b="0" dirty="0"/>
              <a:t>/</a:t>
            </a:r>
            <a:r>
              <a:rPr lang="de-DE" b="0" dirty="0" err="1"/>
              <a:t>rechtsextremismus</a:t>
            </a:r>
            <a:r>
              <a:rPr lang="de-DE" b="0" dirty="0"/>
              <a:t>/dossier-rechtsextremismus/241438/die-</a:t>
            </a:r>
            <a:r>
              <a:rPr lang="de-DE" b="0" dirty="0" err="1"/>
              <a:t>identitaeren</a:t>
            </a:r>
            <a:r>
              <a:rPr lang="de-DE" b="0" dirty="0"/>
              <a:t>-mehr-als-nur-ein-internet-</a:t>
            </a:r>
            <a:r>
              <a:rPr lang="de-DE" b="0" dirty="0" err="1"/>
              <a:t>phaenomen</a:t>
            </a:r>
            <a:r>
              <a:rPr lang="de-DE" b="0" dirty="0"/>
              <a:t>/</a:t>
            </a:r>
          </a:p>
          <a:p>
            <a:endParaRPr lang="de-DE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Podcast (Interview): „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Rechtsextremismus-Experte Speit. ,Die Identitären sind geistige Brandstifter‘. Andreas Speit im Gespräch mit Jasper </a:t>
            </a:r>
            <a:r>
              <a:rPr lang="de-DE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Barenberg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 (Deutschlandfunk, 12.07.2019)</a:t>
            </a:r>
            <a:endParaRPr lang="de-DE" dirty="0"/>
          </a:p>
          <a:p>
            <a:r>
              <a:rPr lang="de-DE" dirty="0"/>
              <a:t>https://</a:t>
            </a:r>
            <a:r>
              <a:rPr lang="de-DE" dirty="0" err="1"/>
              <a:t>www.deutschlandfunk.de</a:t>
            </a:r>
            <a:r>
              <a:rPr lang="de-DE" dirty="0"/>
              <a:t>/rechtsextremismus-experte-speit-die-identitaeren-sind-100.html</a:t>
            </a:r>
          </a:p>
          <a:p>
            <a:endParaRPr lang="de-DE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Podcast (Interview): „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Kunstwissenschaftler Daniel </a:t>
            </a:r>
            <a:r>
              <a:rPr lang="de-DE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Hornuff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Das Design der Neuen Rechten. Daniel </a:t>
            </a:r>
            <a:r>
              <a:rPr lang="de-DE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Hornuff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im </a:t>
            </a:r>
            <a:r>
              <a:rPr lang="de-DE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Corsogespräch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mit Adalbert </a:t>
            </a:r>
            <a:r>
              <a:rPr lang="de-DE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Siniawski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 (Deutschlandfunk, 27.11.2019)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</a:t>
            </a:r>
            <a:r>
              <a:rPr lang="de-DE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www.deutschlandfunk.de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/kunstwissenschaftler-daniel-hornuff-das-design-der-neuen-100.html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Webseite zu „Leons Identität“ – Was hat es mit den Inhalten im Spiel in der Wirklichkeit auf sich?</a:t>
            </a:r>
          </a:p>
          <a:p>
            <a:r>
              <a:rPr lang="de-DE" dirty="0"/>
              <a:t>https://</a:t>
            </a:r>
            <a:r>
              <a:rPr lang="de-DE" dirty="0" err="1"/>
              <a:t>leon.nrw.de</a:t>
            </a:r>
            <a:r>
              <a:rPr lang="de-DE" dirty="0"/>
              <a:t>/</a:t>
            </a:r>
            <a:r>
              <a:rPr lang="de-DE" dirty="0" err="1"/>
              <a:t>realitaetsabgleich.html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18176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91FB27-F907-A70F-785F-70F08C4B6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296B749-3355-3E5E-87E8-7584C5104C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9D82824-58A2-EDBE-CB41-FB9F74768D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54CF6D2-7818-60B8-1DD5-9A099E7371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10319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34E6F7-9252-523B-FF08-A275C7208A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C9EB7A8-5EE6-EA7F-29DA-2785105137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2216425-0B8E-77B3-5075-B008954D84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2ACC45B-AD9A-D201-8F8F-88C4E49C55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64270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603137-AC74-B504-DFFB-5609AB8D1E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52037E8-3746-B69E-125C-775914A87A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936D4F6-C2B5-F89D-F424-C80D81C59F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CBD95E3-DC2A-0CA7-5A56-671559FEA5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6506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5 Leons Identitä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Wirtschaft-Politik/Gesellschaftskunde, Klasse 8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FAB1200A-E5FD-B935-13CB-3BE025FEEA46}"/>
              </a:ext>
            </a:extLst>
          </p:cNvPr>
          <p:cNvSpPr txBox="1"/>
          <p:nvPr userDrawn="1"/>
        </p:nvSpPr>
        <p:spPr>
          <a:xfrm>
            <a:off x="515938" y="2819914"/>
            <a:ext cx="1868736" cy="765933"/>
          </a:xfrm>
          <a:prstGeom prst="rect">
            <a:avLst/>
          </a:prstGeom>
          <a:solidFill>
            <a:srgbClr val="FF0000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Projekttag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52BE309-A9FD-3698-C539-E8C4CB389ED2}"/>
              </a:ext>
            </a:extLst>
          </p:cNvPr>
          <p:cNvSpPr txBox="1"/>
          <p:nvPr userDrawn="1"/>
        </p:nvSpPr>
        <p:spPr>
          <a:xfrm>
            <a:off x="515938" y="2124000"/>
            <a:ext cx="2978014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05 Leons Identität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14928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05 Leons Identität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796F3D4C-C9A1-2A8A-9F1E-917DEB29EB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0" name="Inhaltsplatzhalter 3">
            <a:extLst>
              <a:ext uri="{FF2B5EF4-FFF2-40B4-BE49-F238E27FC236}">
                <a16:creationId xmlns:a16="http://schemas.microsoft.com/office/drawing/2014/main" id="{E1C09586-9530-3F5A-E9D0-1141AF4DB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1" name="Inhaltsplatzhalter 3">
            <a:extLst>
              <a:ext uri="{FF2B5EF4-FFF2-40B4-BE49-F238E27FC236}">
                <a16:creationId xmlns:a16="http://schemas.microsoft.com/office/drawing/2014/main" id="{722CF1E3-F594-2F3F-62B0-924A57FB372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2220673"/>
            <a:ext cx="2376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2" name="Inhaltsplatzhalter 3">
            <a:extLst>
              <a:ext uri="{FF2B5EF4-FFF2-40B4-BE49-F238E27FC236}">
                <a16:creationId xmlns:a16="http://schemas.microsoft.com/office/drawing/2014/main" id="{A77B4586-FADA-153F-510C-0598BEBAB57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3" name="Textplatzhalter 2">
            <a:extLst>
              <a:ext uri="{FF2B5EF4-FFF2-40B4-BE49-F238E27FC236}">
                <a16:creationId xmlns:a16="http://schemas.microsoft.com/office/drawing/2014/main" id="{6D71CE4D-76F8-A629-B636-DD361730CB79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3458001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4" name="Textplatzhalter 2">
            <a:extLst>
              <a:ext uri="{FF2B5EF4-FFF2-40B4-BE49-F238E27FC236}">
                <a16:creationId xmlns:a16="http://schemas.microsoft.com/office/drawing/2014/main" id="{152BB482-65A8-4ECA-C39C-24F079D84290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376002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5" name="Textplatzhalter 2">
            <a:extLst>
              <a:ext uri="{FF2B5EF4-FFF2-40B4-BE49-F238E27FC236}">
                <a16:creationId xmlns:a16="http://schemas.microsoft.com/office/drawing/2014/main" id="{1339239A-D547-97D0-B0A8-E006277D2415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9290765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048DC2C-88D4-7E01-5BE4-B7B4F1F58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19611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link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7246977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05 Leons Identität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9749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6CB8A31-9967-C336-D3EE-8F3CF1A77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10050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998" y="1728000"/>
            <a:ext cx="7242031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05 Leons Identität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8062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BBA44CC-441B-2932-9D9B-A32BA7B9A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304385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1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05 Leons Identität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Bildplatzhalter 7">
            <a:extLst>
              <a:ext uri="{FF2B5EF4-FFF2-40B4-BE49-F238E27FC236}">
                <a16:creationId xmlns:a16="http://schemas.microsoft.com/office/drawing/2014/main" id="{BF0DAAD1-9A45-9B72-0808-A8F1A3728A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60000" y="1727400"/>
            <a:ext cx="5832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AED3C352-708E-2335-5BD1-AD1FAF67C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759295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2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0000" y="1728000"/>
            <a:ext cx="8335538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Leons Identität | Unterrichtseinheit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83000" y="0"/>
            <a:ext cx="273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8D287D5-2293-6021-F713-201820733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8335538" cy="900492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85097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+ F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1F3145F9-2F56-F669-F54C-C2DB5E4B41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DEB30039-53C1-9C30-C8A3-3C1F165327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69198" y="512763"/>
            <a:ext cx="5006865" cy="5795962"/>
          </a:xfrm>
        </p:spPr>
        <p:txBody>
          <a:bodyPr anchor="ctr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12717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631277-CC62-CE3B-4285-00474A0DB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A30DC22-AB25-7B3C-DC59-6C35D4AE3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05 Leons Identität | Projekttag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666AE4-4591-8910-A4EB-20637CD45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15945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15986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u_Fußzei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80E644C-AF37-B63F-82B2-D8D1A151E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05 Leons Identität | Projekttag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4686E08-268F-A76E-5218-540353FB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F69DC72-2BA4-1037-2EF4-696DC29D7C44}"/>
              </a:ext>
            </a:extLst>
          </p:cNvPr>
          <p:cNvSpPr/>
          <p:nvPr userDrawn="1"/>
        </p:nvSpPr>
        <p:spPr>
          <a:xfrm>
            <a:off x="0" y="0"/>
            <a:ext cx="12192000" cy="570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3550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wischenkapite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74A9DA1D-82AF-CAC6-707F-C4BCC12CA5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999" y="540000"/>
            <a:ext cx="11136064" cy="5768725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Zwischenkapitel</a:t>
            </a:r>
          </a:p>
        </p:txBody>
      </p:sp>
    </p:spTree>
    <p:extLst>
      <p:ext uri="{BB962C8B-B14F-4D97-AF65-F5344CB8AC3E}">
        <p14:creationId xmlns:p14="http://schemas.microsoft.com/office/powerpoint/2010/main" val="18884618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05 Leons Identität | Projekttag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8059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überschrift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2220673"/>
            <a:ext cx="11136064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05 Leons Identität | Projekttag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D401DB94-E8C9-A144-CE79-BCA30893FBA1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539998" y="1670848"/>
            <a:ext cx="11136065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0094D0B1-D05D-7BC3-2EBB-FE58D4D21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86878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1728000"/>
            <a:ext cx="5316064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05 Leons Identität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5C4933B-733B-1D9C-1925-A649A4610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61124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0674"/>
            <a:ext cx="5292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2220674"/>
            <a:ext cx="5316064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05 Leons Identität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5292000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9999" y="1670848"/>
            <a:ext cx="5316064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18BEBAD8-3CBB-B3ED-135F-2C2E3B380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67403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8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05 Leons Identität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1728000"/>
            <a:ext cx="3348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0A97FE73-C7ED-E8EF-F96B-F9FF4EB41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623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05 Leons Identität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34030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B0B4F64B-213F-F31E-8568-D8790DD7C6B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39998" y="2220673"/>
            <a:ext cx="3348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F4B89CA5-3F83-FEBC-919C-5386D1BC32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2220673"/>
            <a:ext cx="3348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37C2741E-DA10-3AB4-AC64-D4C9BF0F1B7D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2220673"/>
            <a:ext cx="3348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4DCC55FE-5880-5D11-8DEE-6E728291D42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27158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D64BAC5-74FC-5586-CA7E-2753307A4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37966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05 Leons Identität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1728000"/>
            <a:ext cx="2376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3">
            <a:extLst>
              <a:ext uri="{FF2B5EF4-FFF2-40B4-BE49-F238E27FC236}">
                <a16:creationId xmlns:a16="http://schemas.microsoft.com/office/drawing/2014/main" id="{7B79E30A-4097-8A7B-5B60-D4CE76A6C3EC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469707CB-0C40-161C-2C47-E18A64646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28628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31817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584290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5BB31F07-E9B3-BCFF-2E4E-BBAB8DB720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05 Leons Identität | Projekttag</a:t>
            </a:r>
          </a:p>
        </p:txBody>
      </p:sp>
      <p:sp>
        <p:nvSpPr>
          <p:cNvPr id="25" name="Foliennummernplatzhalter 5">
            <a:extLst>
              <a:ext uri="{FF2B5EF4-FFF2-40B4-BE49-F238E27FC236}">
                <a16:creationId xmlns:a16="http://schemas.microsoft.com/office/drawing/2014/main" id="{99A4A7A9-B301-79A5-47F8-77957AB3B2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DE1CD7-FF3F-E949-9BEB-BB883F2FC11F}" type="slidenum">
              <a:rPr lang="de-DE" smtClean="0"/>
              <a:pPr/>
              <a:t>‹Nr.›</a:t>
            </a:fld>
            <a:endParaRPr lang="de-DE" b="1" dirty="0"/>
          </a:p>
        </p:txBody>
      </p:sp>
      <p:sp>
        <p:nvSpPr>
          <p:cNvPr id="26" name="Fußzeilenplatzhalter 4">
            <a:extLst>
              <a:ext uri="{FF2B5EF4-FFF2-40B4-BE49-F238E27FC236}">
                <a16:creationId xmlns:a16="http://schemas.microsoft.com/office/drawing/2014/main" id="{586F16B5-9544-B3A9-D653-F34E8DBF7613}"/>
              </a:ext>
            </a:extLst>
          </p:cNvPr>
          <p:cNvSpPr txBox="1">
            <a:spLocks/>
          </p:cNvSpPr>
          <p:nvPr userDrawn="1"/>
        </p:nvSpPr>
        <p:spPr>
          <a:xfrm>
            <a:off x="3031431" y="6228000"/>
            <a:ext cx="6157611" cy="379525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de-DE"/>
            </a:defPPr>
            <a:lvl1pPr marL="0" algn="l" defTabSz="914400" rtl="0" eaLnBrk="1" latinLnBrk="0" hangingPunct="1">
              <a:defRPr sz="800" b="1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  <a:t>Stiftung Digitale Spielekultur gGmbH | Zentrum für didaktische Computerspielforschung | Schule mit Games gestalten NRW</a:t>
            </a:r>
          </a:p>
        </p:txBody>
      </p:sp>
    </p:spTree>
    <p:extLst>
      <p:ext uri="{BB962C8B-B14F-4D97-AF65-F5344CB8AC3E}">
        <p14:creationId xmlns:p14="http://schemas.microsoft.com/office/powerpoint/2010/main" val="255524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91" r:id="rId2"/>
    <p:sldLayoutId id="2147483652" r:id="rId3"/>
    <p:sldLayoutId id="2147483660" r:id="rId4"/>
    <p:sldLayoutId id="2147483661" r:id="rId5"/>
    <p:sldLayoutId id="2147483689" r:id="rId6"/>
    <p:sldLayoutId id="2147483666" r:id="rId7"/>
    <p:sldLayoutId id="2147483690" r:id="rId8"/>
    <p:sldLayoutId id="2147483662" r:id="rId9"/>
    <p:sldLayoutId id="2147483663" r:id="rId10"/>
    <p:sldLayoutId id="2147483665" r:id="rId11"/>
    <p:sldLayoutId id="2147483664" r:id="rId12"/>
    <p:sldLayoutId id="2147483659" r:id="rId13"/>
    <p:sldLayoutId id="2147483654" r:id="rId14"/>
    <p:sldLayoutId id="2147483692" r:id="rId15"/>
    <p:sldLayoutId id="2147483655" r:id="rId1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  <p15:guide id="7" orient="horz" pos="1071" userDrawn="1">
          <p15:clr>
            <a:srgbClr val="F26B43"/>
          </p15:clr>
        </p15:guide>
        <p15:guide id="8" orient="horz" pos="370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Layout" Target="../slideLayouts/slideLayout17.xml"/><Relationship Id="rId1" Type="http://schemas.openxmlformats.org/officeDocument/2006/relationships/video" Target="https://www.youtube.com/embed/u26cMCOaYlg?feature=oembed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8.xml"/><Relationship Id="rId1" Type="http://schemas.openxmlformats.org/officeDocument/2006/relationships/video" Target="https://www.youtube.com/embed/AK_8DCkdsxM?feature=oembed" TargetMode="Externa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FFC94C1-A50A-90E4-F1D1-A327FDA84D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Schule mit Games gestalten NRW – Demokratie und Teilhabe spielend fördern</a:t>
            </a:r>
          </a:p>
          <a:p>
            <a:r>
              <a:rPr lang="de-DE" b="1" dirty="0"/>
              <a:t>Wirtschaft-Politik/Gesellschaftskunde, Klasse 8</a:t>
            </a:r>
          </a:p>
        </p:txBody>
      </p:sp>
    </p:spTree>
    <p:extLst>
      <p:ext uri="{BB962C8B-B14F-4D97-AF65-F5344CB8AC3E}">
        <p14:creationId xmlns:p14="http://schemas.microsoft.com/office/powerpoint/2010/main" val="4213581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medien 3">
            <a:hlinkClick r:id="" action="ppaction://media"/>
            <a:extLst>
              <a:ext uri="{FF2B5EF4-FFF2-40B4-BE49-F238E27FC236}">
                <a16:creationId xmlns:a16="http://schemas.microsoft.com/office/drawing/2014/main" id="{B4083E6F-E360-EE60-BD38-2F27D38C390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/>
        </p:blipFill>
        <p:spPr>
          <a:xfrm>
            <a:off x="0" y="-15240"/>
            <a:ext cx="12192000" cy="6858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0DA7DE38-80B5-3D3C-B035-8CE3B2952A53}"/>
              </a:ext>
            </a:extLst>
          </p:cNvPr>
          <p:cNvSpPr txBox="1"/>
          <p:nvPr/>
        </p:nvSpPr>
        <p:spPr>
          <a:xfrm>
            <a:off x="0" y="6465923"/>
            <a:ext cx="2373746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bpb – Die Identitäre Bewegung, was ist das? (https://youtu.be/u26cMCOaYlg)</a:t>
            </a:r>
          </a:p>
        </p:txBody>
      </p:sp>
    </p:spTree>
    <p:extLst>
      <p:ext uri="{BB962C8B-B14F-4D97-AF65-F5344CB8AC3E}">
        <p14:creationId xmlns:p14="http://schemas.microsoft.com/office/powerpoint/2010/main" val="192304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F46D09-42DD-1BEE-789A-ED2BFBEF3D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Im Haus, Mobiliar, Boden, Haus enthält.&#10;&#10;KI-generierte Inhalte können fehlerhaft sein.">
            <a:extLst>
              <a:ext uri="{FF2B5EF4-FFF2-40B4-BE49-F238E27FC236}">
                <a16:creationId xmlns:a16="http://schemas.microsoft.com/office/drawing/2014/main" id="{7F2BD997-AD74-D902-07FA-5174C28420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A1C5BBE2-23A4-B944-C3D2-221E181B3263}"/>
              </a:ext>
            </a:extLst>
          </p:cNvPr>
          <p:cNvSpPr txBox="1"/>
          <p:nvPr/>
        </p:nvSpPr>
        <p:spPr>
          <a:xfrm>
            <a:off x="238879" y="4347408"/>
            <a:ext cx="11714242" cy="2240593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          Aufgabe</a:t>
            </a:r>
          </a:p>
          <a:p>
            <a:pPr algn="l">
              <a:lnSpc>
                <a:spcPct val="120000"/>
              </a:lnSpc>
            </a:pPr>
            <a:r>
              <a:rPr lang="de-DE" sz="1600" dirty="0"/>
              <a:t>Recherchiert zur Identitären Bewegung anhand von </a:t>
            </a:r>
            <a:r>
              <a:rPr lang="de-DE" sz="1600" b="1" dirty="0"/>
              <a:t>allen Quellen</a:t>
            </a:r>
            <a:r>
              <a:rPr lang="de-DE" sz="1600" dirty="0"/>
              <a:t>. </a:t>
            </a:r>
            <a:br>
              <a:rPr lang="de-DE" sz="1600" dirty="0"/>
            </a:br>
            <a:r>
              <a:rPr lang="de-DE" sz="1600" dirty="0"/>
              <a:t>Haltet Informationen auf einem </a:t>
            </a:r>
            <a:r>
              <a:rPr lang="de-DE" sz="1600" b="1" dirty="0"/>
              <a:t>Plakat</a:t>
            </a:r>
            <a:r>
              <a:rPr lang="de-DE" sz="1600" dirty="0"/>
              <a:t> zu folgenden Punkten fest:</a:t>
            </a:r>
          </a:p>
          <a:p>
            <a:pPr marL="285750" indent="-2857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DE" sz="1600" dirty="0"/>
              <a:t>Was ist die Identitäre Bewegung?</a:t>
            </a:r>
          </a:p>
          <a:p>
            <a:pPr marL="285750" indent="-2857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DE" sz="1600" dirty="0"/>
              <a:t>Was will die Identitäre Bewegung?</a:t>
            </a:r>
          </a:p>
          <a:p>
            <a:pPr marL="285750" indent="-2857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DE" sz="1600" dirty="0"/>
              <a:t>Was macht die Identitäre Bewegung aus?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AA103AE-0A07-A8C7-6454-6FD8C9F22A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38" y="4548889"/>
            <a:ext cx="464723" cy="311849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C90C816C-C1BA-623A-30D7-8B2E14AEA3CF}"/>
              </a:ext>
            </a:extLst>
          </p:cNvPr>
          <p:cNvSpPr txBox="1"/>
          <p:nvPr/>
        </p:nvSpPr>
        <p:spPr>
          <a:xfrm>
            <a:off x="9167600" y="0"/>
            <a:ext cx="3024400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Leons Identität (2020, Ministerium des Innern NRW / </a:t>
            </a:r>
            <a:r>
              <a:rPr lang="de-DE" sz="700" b="1" dirty="0" err="1">
                <a:solidFill>
                  <a:schemeClr val="bg1"/>
                </a:solidFill>
              </a:rPr>
              <a:t>btf</a:t>
            </a:r>
            <a:r>
              <a:rPr lang="de-DE" sz="700" b="1" dirty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912292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139E3-A71A-050F-1E2A-3E511A82B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Im Haus, Mobiliar, Boden, Haus enthält.&#10;&#10;KI-generierte Inhalte können fehlerhaft sein.">
            <a:extLst>
              <a:ext uri="{FF2B5EF4-FFF2-40B4-BE49-F238E27FC236}">
                <a16:creationId xmlns:a16="http://schemas.microsoft.com/office/drawing/2014/main" id="{D9F8C597-600D-C645-7BDD-53D2EA3ACC45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D41DEDA5-1CF1-85C3-16CB-B2DFE418ABE9}"/>
              </a:ext>
            </a:extLst>
          </p:cNvPr>
          <p:cNvSpPr/>
          <p:nvPr/>
        </p:nvSpPr>
        <p:spPr>
          <a:xfrm>
            <a:off x="243067" y="364269"/>
            <a:ext cx="11710053" cy="6318002"/>
          </a:xfrm>
          <a:custGeom>
            <a:avLst/>
            <a:gdLst>
              <a:gd name="csX0" fmla="*/ 0 w 11710053"/>
              <a:gd name="csY0" fmla="*/ 0 h 6318002"/>
              <a:gd name="csX1" fmla="*/ 571726 w 11710053"/>
              <a:gd name="csY1" fmla="*/ 0 h 6318002"/>
              <a:gd name="csX2" fmla="*/ 1494754 w 11710053"/>
              <a:gd name="csY2" fmla="*/ 0 h 6318002"/>
              <a:gd name="csX3" fmla="*/ 1832279 w 11710053"/>
              <a:gd name="csY3" fmla="*/ 0 h 6318002"/>
              <a:gd name="csX4" fmla="*/ 2169804 w 11710053"/>
              <a:gd name="csY4" fmla="*/ 0 h 6318002"/>
              <a:gd name="csX5" fmla="*/ 2858631 w 11710053"/>
              <a:gd name="csY5" fmla="*/ 0 h 6318002"/>
              <a:gd name="csX6" fmla="*/ 3430357 w 11710053"/>
              <a:gd name="csY6" fmla="*/ 0 h 6318002"/>
              <a:gd name="csX7" fmla="*/ 3884982 w 11710053"/>
              <a:gd name="csY7" fmla="*/ 0 h 6318002"/>
              <a:gd name="csX8" fmla="*/ 4808010 w 11710053"/>
              <a:gd name="csY8" fmla="*/ 0 h 6318002"/>
              <a:gd name="csX9" fmla="*/ 5145535 w 11710053"/>
              <a:gd name="csY9" fmla="*/ 0 h 6318002"/>
              <a:gd name="csX10" fmla="*/ 5717261 w 11710053"/>
              <a:gd name="csY10" fmla="*/ 0 h 6318002"/>
              <a:gd name="csX11" fmla="*/ 6406088 w 11710053"/>
              <a:gd name="csY11" fmla="*/ 0 h 6318002"/>
              <a:gd name="csX12" fmla="*/ 6977814 w 11710053"/>
              <a:gd name="csY12" fmla="*/ 0 h 6318002"/>
              <a:gd name="csX13" fmla="*/ 7315339 w 11710053"/>
              <a:gd name="csY13" fmla="*/ 0 h 6318002"/>
              <a:gd name="csX14" fmla="*/ 7887065 w 11710053"/>
              <a:gd name="csY14" fmla="*/ 0 h 6318002"/>
              <a:gd name="csX15" fmla="*/ 8692992 w 11710053"/>
              <a:gd name="csY15" fmla="*/ 0 h 6318002"/>
              <a:gd name="csX16" fmla="*/ 9498919 w 11710053"/>
              <a:gd name="csY16" fmla="*/ 0 h 6318002"/>
              <a:gd name="csX17" fmla="*/ 10304847 w 11710053"/>
              <a:gd name="csY17" fmla="*/ 0 h 6318002"/>
              <a:gd name="csX18" fmla="*/ 10876573 w 11710053"/>
              <a:gd name="csY18" fmla="*/ 0 h 6318002"/>
              <a:gd name="csX19" fmla="*/ 11710053 w 11710053"/>
              <a:gd name="csY19" fmla="*/ 0 h 6318002"/>
              <a:gd name="csX20" fmla="*/ 11710053 w 11710053"/>
              <a:gd name="csY20" fmla="*/ 694980 h 6318002"/>
              <a:gd name="csX21" fmla="*/ 11710053 w 11710053"/>
              <a:gd name="csY21" fmla="*/ 1263600 h 6318002"/>
              <a:gd name="csX22" fmla="*/ 11710053 w 11710053"/>
              <a:gd name="csY22" fmla="*/ 1895401 h 6318002"/>
              <a:gd name="csX23" fmla="*/ 11710053 w 11710053"/>
              <a:gd name="csY23" fmla="*/ 2464021 h 6318002"/>
              <a:gd name="csX24" fmla="*/ 11710053 w 11710053"/>
              <a:gd name="csY24" fmla="*/ 3095821 h 6318002"/>
              <a:gd name="csX25" fmla="*/ 11710053 w 11710053"/>
              <a:gd name="csY25" fmla="*/ 3538081 h 6318002"/>
              <a:gd name="csX26" fmla="*/ 11710053 w 11710053"/>
              <a:gd name="csY26" fmla="*/ 4169881 h 6318002"/>
              <a:gd name="csX27" fmla="*/ 11710053 w 11710053"/>
              <a:gd name="csY27" fmla="*/ 4738502 h 6318002"/>
              <a:gd name="csX28" fmla="*/ 11710053 w 11710053"/>
              <a:gd name="csY28" fmla="*/ 5307122 h 6318002"/>
              <a:gd name="csX29" fmla="*/ 11710053 w 11710053"/>
              <a:gd name="csY29" fmla="*/ 6318002 h 6318002"/>
              <a:gd name="csX30" fmla="*/ 11138327 w 11710053"/>
              <a:gd name="csY30" fmla="*/ 6318002 h 6318002"/>
              <a:gd name="csX31" fmla="*/ 10215299 w 11710053"/>
              <a:gd name="csY31" fmla="*/ 6318002 h 6318002"/>
              <a:gd name="csX32" fmla="*/ 9292271 w 11710053"/>
              <a:gd name="csY32" fmla="*/ 6318002 h 6318002"/>
              <a:gd name="csX33" fmla="*/ 8837646 w 11710053"/>
              <a:gd name="csY33" fmla="*/ 6318002 h 6318002"/>
              <a:gd name="csX34" fmla="*/ 8031719 w 11710053"/>
              <a:gd name="csY34" fmla="*/ 6318002 h 6318002"/>
              <a:gd name="csX35" fmla="*/ 7225792 w 11710053"/>
              <a:gd name="csY35" fmla="*/ 6318002 h 6318002"/>
              <a:gd name="csX36" fmla="*/ 6419864 w 11710053"/>
              <a:gd name="csY36" fmla="*/ 6318002 h 6318002"/>
              <a:gd name="csX37" fmla="*/ 5496837 w 11710053"/>
              <a:gd name="csY37" fmla="*/ 6318002 h 6318002"/>
              <a:gd name="csX38" fmla="*/ 4808010 w 11710053"/>
              <a:gd name="csY38" fmla="*/ 6318002 h 6318002"/>
              <a:gd name="csX39" fmla="*/ 4002083 w 11710053"/>
              <a:gd name="csY39" fmla="*/ 6318002 h 6318002"/>
              <a:gd name="csX40" fmla="*/ 3430357 w 11710053"/>
              <a:gd name="csY40" fmla="*/ 6318002 h 6318002"/>
              <a:gd name="csX41" fmla="*/ 2741530 w 11710053"/>
              <a:gd name="csY41" fmla="*/ 6318002 h 6318002"/>
              <a:gd name="csX42" fmla="*/ 2286904 w 11710053"/>
              <a:gd name="csY42" fmla="*/ 6318002 h 6318002"/>
              <a:gd name="csX43" fmla="*/ 1363877 w 11710053"/>
              <a:gd name="csY43" fmla="*/ 6318002 h 6318002"/>
              <a:gd name="csX44" fmla="*/ 675050 w 11710053"/>
              <a:gd name="csY44" fmla="*/ 6318002 h 6318002"/>
              <a:gd name="csX45" fmla="*/ 0 w 11710053"/>
              <a:gd name="csY45" fmla="*/ 6318002 h 6318002"/>
              <a:gd name="csX46" fmla="*/ 0 w 11710053"/>
              <a:gd name="csY46" fmla="*/ 5749382 h 6318002"/>
              <a:gd name="csX47" fmla="*/ 0 w 11710053"/>
              <a:gd name="csY47" fmla="*/ 4991222 h 6318002"/>
              <a:gd name="csX48" fmla="*/ 0 w 11710053"/>
              <a:gd name="csY48" fmla="*/ 4359421 h 6318002"/>
              <a:gd name="csX49" fmla="*/ 0 w 11710053"/>
              <a:gd name="csY49" fmla="*/ 3601261 h 6318002"/>
              <a:gd name="csX50" fmla="*/ 0 w 11710053"/>
              <a:gd name="csY50" fmla="*/ 2843101 h 6318002"/>
              <a:gd name="csX51" fmla="*/ 0 w 11710053"/>
              <a:gd name="csY51" fmla="*/ 2211301 h 6318002"/>
              <a:gd name="csX52" fmla="*/ 0 w 11710053"/>
              <a:gd name="csY52" fmla="*/ 1453140 h 6318002"/>
              <a:gd name="csX53" fmla="*/ 0 w 11710053"/>
              <a:gd name="csY53" fmla="*/ 821340 h 6318002"/>
              <a:gd name="csX54" fmla="*/ 0 w 11710053"/>
              <a:gd name="csY54" fmla="*/ 0 h 631800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</a:cxnLst>
            <a:rect l="l" t="t" r="r" b="b"/>
            <a:pathLst>
              <a:path w="11710053" h="6318002" fill="none" extrusionOk="0">
                <a:moveTo>
                  <a:pt x="0" y="0"/>
                </a:moveTo>
                <a:cubicBezTo>
                  <a:pt x="223455" y="12089"/>
                  <a:pt x="423301" y="-22648"/>
                  <a:pt x="571726" y="0"/>
                </a:cubicBezTo>
                <a:cubicBezTo>
                  <a:pt x="720151" y="22648"/>
                  <a:pt x="1208138" y="42010"/>
                  <a:pt x="1494754" y="0"/>
                </a:cubicBezTo>
                <a:cubicBezTo>
                  <a:pt x="1781370" y="-42010"/>
                  <a:pt x="1740530" y="1386"/>
                  <a:pt x="1832279" y="0"/>
                </a:cubicBezTo>
                <a:cubicBezTo>
                  <a:pt x="1924028" y="-1386"/>
                  <a:pt x="2003383" y="-12242"/>
                  <a:pt x="2169804" y="0"/>
                </a:cubicBezTo>
                <a:cubicBezTo>
                  <a:pt x="2336226" y="12242"/>
                  <a:pt x="2585451" y="-11457"/>
                  <a:pt x="2858631" y="0"/>
                </a:cubicBezTo>
                <a:cubicBezTo>
                  <a:pt x="3131811" y="11457"/>
                  <a:pt x="3270661" y="12050"/>
                  <a:pt x="3430357" y="0"/>
                </a:cubicBezTo>
                <a:cubicBezTo>
                  <a:pt x="3590053" y="-12050"/>
                  <a:pt x="3688673" y="21388"/>
                  <a:pt x="3884982" y="0"/>
                </a:cubicBezTo>
                <a:cubicBezTo>
                  <a:pt x="4081292" y="-21388"/>
                  <a:pt x="4436364" y="33916"/>
                  <a:pt x="4808010" y="0"/>
                </a:cubicBezTo>
                <a:cubicBezTo>
                  <a:pt x="5179656" y="-33916"/>
                  <a:pt x="4977720" y="-9135"/>
                  <a:pt x="5145535" y="0"/>
                </a:cubicBezTo>
                <a:cubicBezTo>
                  <a:pt x="5313351" y="9135"/>
                  <a:pt x="5482573" y="-1724"/>
                  <a:pt x="5717261" y="0"/>
                </a:cubicBezTo>
                <a:cubicBezTo>
                  <a:pt x="5951949" y="1724"/>
                  <a:pt x="6136702" y="5618"/>
                  <a:pt x="6406088" y="0"/>
                </a:cubicBezTo>
                <a:cubicBezTo>
                  <a:pt x="6675474" y="-5618"/>
                  <a:pt x="6815926" y="-2544"/>
                  <a:pt x="6977814" y="0"/>
                </a:cubicBezTo>
                <a:cubicBezTo>
                  <a:pt x="7139702" y="2544"/>
                  <a:pt x="7240315" y="-10816"/>
                  <a:pt x="7315339" y="0"/>
                </a:cubicBezTo>
                <a:cubicBezTo>
                  <a:pt x="7390364" y="10816"/>
                  <a:pt x="7629162" y="28203"/>
                  <a:pt x="7887065" y="0"/>
                </a:cubicBezTo>
                <a:cubicBezTo>
                  <a:pt x="8144968" y="-28203"/>
                  <a:pt x="8296036" y="22202"/>
                  <a:pt x="8692992" y="0"/>
                </a:cubicBezTo>
                <a:cubicBezTo>
                  <a:pt x="9089948" y="-22202"/>
                  <a:pt x="9098351" y="19945"/>
                  <a:pt x="9498919" y="0"/>
                </a:cubicBezTo>
                <a:cubicBezTo>
                  <a:pt x="9899487" y="-19945"/>
                  <a:pt x="10109251" y="6995"/>
                  <a:pt x="10304847" y="0"/>
                </a:cubicBezTo>
                <a:cubicBezTo>
                  <a:pt x="10500443" y="-6995"/>
                  <a:pt x="10704832" y="18265"/>
                  <a:pt x="10876573" y="0"/>
                </a:cubicBezTo>
                <a:cubicBezTo>
                  <a:pt x="11048314" y="-18265"/>
                  <a:pt x="11489776" y="14183"/>
                  <a:pt x="11710053" y="0"/>
                </a:cubicBezTo>
                <a:cubicBezTo>
                  <a:pt x="11679053" y="232493"/>
                  <a:pt x="11734365" y="467709"/>
                  <a:pt x="11710053" y="694980"/>
                </a:cubicBezTo>
                <a:cubicBezTo>
                  <a:pt x="11685741" y="922251"/>
                  <a:pt x="11702769" y="1030126"/>
                  <a:pt x="11710053" y="1263600"/>
                </a:cubicBezTo>
                <a:cubicBezTo>
                  <a:pt x="11717337" y="1497074"/>
                  <a:pt x="11706824" y="1760060"/>
                  <a:pt x="11710053" y="1895401"/>
                </a:cubicBezTo>
                <a:cubicBezTo>
                  <a:pt x="11713282" y="2030742"/>
                  <a:pt x="11725678" y="2349189"/>
                  <a:pt x="11710053" y="2464021"/>
                </a:cubicBezTo>
                <a:cubicBezTo>
                  <a:pt x="11694428" y="2578853"/>
                  <a:pt x="11697141" y="2887114"/>
                  <a:pt x="11710053" y="3095821"/>
                </a:cubicBezTo>
                <a:cubicBezTo>
                  <a:pt x="11722965" y="3304528"/>
                  <a:pt x="11724627" y="3343468"/>
                  <a:pt x="11710053" y="3538081"/>
                </a:cubicBezTo>
                <a:cubicBezTo>
                  <a:pt x="11695479" y="3732694"/>
                  <a:pt x="11692913" y="4021118"/>
                  <a:pt x="11710053" y="4169881"/>
                </a:cubicBezTo>
                <a:cubicBezTo>
                  <a:pt x="11727193" y="4318644"/>
                  <a:pt x="11713099" y="4497240"/>
                  <a:pt x="11710053" y="4738502"/>
                </a:cubicBezTo>
                <a:cubicBezTo>
                  <a:pt x="11707007" y="4979764"/>
                  <a:pt x="11690460" y="5141959"/>
                  <a:pt x="11710053" y="5307122"/>
                </a:cubicBezTo>
                <a:cubicBezTo>
                  <a:pt x="11729646" y="5472285"/>
                  <a:pt x="11690538" y="5908816"/>
                  <a:pt x="11710053" y="6318002"/>
                </a:cubicBezTo>
                <a:cubicBezTo>
                  <a:pt x="11501543" y="6340931"/>
                  <a:pt x="11260462" y="6315075"/>
                  <a:pt x="11138327" y="6318002"/>
                </a:cubicBezTo>
                <a:cubicBezTo>
                  <a:pt x="11016192" y="6320929"/>
                  <a:pt x="10580270" y="6354877"/>
                  <a:pt x="10215299" y="6318002"/>
                </a:cubicBezTo>
                <a:cubicBezTo>
                  <a:pt x="9850328" y="6281127"/>
                  <a:pt x="9585862" y="6334586"/>
                  <a:pt x="9292271" y="6318002"/>
                </a:cubicBezTo>
                <a:cubicBezTo>
                  <a:pt x="8998680" y="6301418"/>
                  <a:pt x="9061810" y="6307492"/>
                  <a:pt x="8837646" y="6318002"/>
                </a:cubicBezTo>
                <a:cubicBezTo>
                  <a:pt x="8613483" y="6328512"/>
                  <a:pt x="8316586" y="6281258"/>
                  <a:pt x="8031719" y="6318002"/>
                </a:cubicBezTo>
                <a:cubicBezTo>
                  <a:pt x="7746852" y="6354746"/>
                  <a:pt x="7550104" y="6307482"/>
                  <a:pt x="7225792" y="6318002"/>
                </a:cubicBezTo>
                <a:cubicBezTo>
                  <a:pt x="6901480" y="6328522"/>
                  <a:pt x="6674804" y="6336740"/>
                  <a:pt x="6419864" y="6318002"/>
                </a:cubicBezTo>
                <a:cubicBezTo>
                  <a:pt x="6164924" y="6299264"/>
                  <a:pt x="5732738" y="6299930"/>
                  <a:pt x="5496837" y="6318002"/>
                </a:cubicBezTo>
                <a:cubicBezTo>
                  <a:pt x="5260936" y="6336074"/>
                  <a:pt x="4952898" y="6337273"/>
                  <a:pt x="4808010" y="6318002"/>
                </a:cubicBezTo>
                <a:cubicBezTo>
                  <a:pt x="4663122" y="6298731"/>
                  <a:pt x="4253140" y="6290857"/>
                  <a:pt x="4002083" y="6318002"/>
                </a:cubicBezTo>
                <a:cubicBezTo>
                  <a:pt x="3751026" y="6345147"/>
                  <a:pt x="3618210" y="6314275"/>
                  <a:pt x="3430357" y="6318002"/>
                </a:cubicBezTo>
                <a:cubicBezTo>
                  <a:pt x="3242504" y="6321729"/>
                  <a:pt x="3050074" y="6296018"/>
                  <a:pt x="2741530" y="6318002"/>
                </a:cubicBezTo>
                <a:cubicBezTo>
                  <a:pt x="2432986" y="6339986"/>
                  <a:pt x="2483362" y="6310180"/>
                  <a:pt x="2286904" y="6318002"/>
                </a:cubicBezTo>
                <a:cubicBezTo>
                  <a:pt x="2090446" y="6325824"/>
                  <a:pt x="1663788" y="6311693"/>
                  <a:pt x="1363877" y="6318002"/>
                </a:cubicBezTo>
                <a:cubicBezTo>
                  <a:pt x="1063966" y="6324311"/>
                  <a:pt x="975951" y="6312454"/>
                  <a:pt x="675050" y="6318002"/>
                </a:cubicBezTo>
                <a:cubicBezTo>
                  <a:pt x="374149" y="6323550"/>
                  <a:pt x="284114" y="6317938"/>
                  <a:pt x="0" y="6318002"/>
                </a:cubicBezTo>
                <a:cubicBezTo>
                  <a:pt x="-21938" y="6048765"/>
                  <a:pt x="-16699" y="6001754"/>
                  <a:pt x="0" y="5749382"/>
                </a:cubicBezTo>
                <a:cubicBezTo>
                  <a:pt x="16699" y="5497010"/>
                  <a:pt x="-20965" y="5307827"/>
                  <a:pt x="0" y="4991222"/>
                </a:cubicBezTo>
                <a:cubicBezTo>
                  <a:pt x="20965" y="4674617"/>
                  <a:pt x="-26886" y="4624666"/>
                  <a:pt x="0" y="4359421"/>
                </a:cubicBezTo>
                <a:cubicBezTo>
                  <a:pt x="26886" y="4094176"/>
                  <a:pt x="34269" y="3767865"/>
                  <a:pt x="0" y="3601261"/>
                </a:cubicBezTo>
                <a:cubicBezTo>
                  <a:pt x="-34269" y="3434657"/>
                  <a:pt x="-2898" y="3170827"/>
                  <a:pt x="0" y="2843101"/>
                </a:cubicBezTo>
                <a:cubicBezTo>
                  <a:pt x="2898" y="2515375"/>
                  <a:pt x="-6877" y="2421496"/>
                  <a:pt x="0" y="2211301"/>
                </a:cubicBezTo>
                <a:cubicBezTo>
                  <a:pt x="6877" y="2001106"/>
                  <a:pt x="16792" y="1810978"/>
                  <a:pt x="0" y="1453140"/>
                </a:cubicBezTo>
                <a:cubicBezTo>
                  <a:pt x="-16792" y="1095302"/>
                  <a:pt x="-14094" y="1012968"/>
                  <a:pt x="0" y="821340"/>
                </a:cubicBezTo>
                <a:cubicBezTo>
                  <a:pt x="14094" y="629712"/>
                  <a:pt x="-8444" y="351051"/>
                  <a:pt x="0" y="0"/>
                </a:cubicBezTo>
                <a:close/>
              </a:path>
              <a:path w="11710053" h="6318002" stroke="0" extrusionOk="0">
                <a:moveTo>
                  <a:pt x="0" y="0"/>
                </a:moveTo>
                <a:cubicBezTo>
                  <a:pt x="123891" y="4319"/>
                  <a:pt x="228701" y="-4019"/>
                  <a:pt x="454626" y="0"/>
                </a:cubicBezTo>
                <a:cubicBezTo>
                  <a:pt x="680551" y="4019"/>
                  <a:pt x="1153439" y="-14483"/>
                  <a:pt x="1377653" y="0"/>
                </a:cubicBezTo>
                <a:cubicBezTo>
                  <a:pt x="1601867" y="14483"/>
                  <a:pt x="1860683" y="28830"/>
                  <a:pt x="2066480" y="0"/>
                </a:cubicBezTo>
                <a:cubicBezTo>
                  <a:pt x="2272277" y="-28830"/>
                  <a:pt x="2671815" y="14839"/>
                  <a:pt x="2989508" y="0"/>
                </a:cubicBezTo>
                <a:cubicBezTo>
                  <a:pt x="3307201" y="-14839"/>
                  <a:pt x="3275907" y="-10099"/>
                  <a:pt x="3444133" y="0"/>
                </a:cubicBezTo>
                <a:cubicBezTo>
                  <a:pt x="3612359" y="10099"/>
                  <a:pt x="3725503" y="8714"/>
                  <a:pt x="3898759" y="0"/>
                </a:cubicBezTo>
                <a:cubicBezTo>
                  <a:pt x="4072015" y="-8714"/>
                  <a:pt x="4398925" y="15123"/>
                  <a:pt x="4587585" y="0"/>
                </a:cubicBezTo>
                <a:cubicBezTo>
                  <a:pt x="4776245" y="-15123"/>
                  <a:pt x="4925114" y="10895"/>
                  <a:pt x="5159312" y="0"/>
                </a:cubicBezTo>
                <a:cubicBezTo>
                  <a:pt x="5393510" y="-10895"/>
                  <a:pt x="5539783" y="-433"/>
                  <a:pt x="5731038" y="0"/>
                </a:cubicBezTo>
                <a:cubicBezTo>
                  <a:pt x="5922293" y="433"/>
                  <a:pt x="6196575" y="-21029"/>
                  <a:pt x="6419864" y="0"/>
                </a:cubicBezTo>
                <a:cubicBezTo>
                  <a:pt x="6643153" y="21029"/>
                  <a:pt x="6710994" y="22469"/>
                  <a:pt x="6874490" y="0"/>
                </a:cubicBezTo>
                <a:cubicBezTo>
                  <a:pt x="7037986" y="-22469"/>
                  <a:pt x="7376140" y="-9924"/>
                  <a:pt x="7680417" y="0"/>
                </a:cubicBezTo>
                <a:cubicBezTo>
                  <a:pt x="7984694" y="9924"/>
                  <a:pt x="8226701" y="-9567"/>
                  <a:pt x="8486344" y="0"/>
                </a:cubicBezTo>
                <a:cubicBezTo>
                  <a:pt x="8745987" y="9567"/>
                  <a:pt x="9123677" y="21365"/>
                  <a:pt x="9409372" y="0"/>
                </a:cubicBezTo>
                <a:cubicBezTo>
                  <a:pt x="9695067" y="-21365"/>
                  <a:pt x="10011857" y="22584"/>
                  <a:pt x="10332400" y="0"/>
                </a:cubicBezTo>
                <a:cubicBezTo>
                  <a:pt x="10652943" y="-22584"/>
                  <a:pt x="10666631" y="12939"/>
                  <a:pt x="10787025" y="0"/>
                </a:cubicBezTo>
                <a:cubicBezTo>
                  <a:pt x="10907420" y="-12939"/>
                  <a:pt x="11336171" y="-3825"/>
                  <a:pt x="11710053" y="0"/>
                </a:cubicBezTo>
                <a:cubicBezTo>
                  <a:pt x="11689530" y="174690"/>
                  <a:pt x="11678004" y="402752"/>
                  <a:pt x="11710053" y="758160"/>
                </a:cubicBezTo>
                <a:cubicBezTo>
                  <a:pt x="11742102" y="1113568"/>
                  <a:pt x="11734671" y="1051506"/>
                  <a:pt x="11710053" y="1326780"/>
                </a:cubicBezTo>
                <a:cubicBezTo>
                  <a:pt x="11685435" y="1602054"/>
                  <a:pt x="11734919" y="1614675"/>
                  <a:pt x="11710053" y="1832221"/>
                </a:cubicBezTo>
                <a:cubicBezTo>
                  <a:pt x="11685187" y="2049767"/>
                  <a:pt x="11730179" y="2317419"/>
                  <a:pt x="11710053" y="2590381"/>
                </a:cubicBezTo>
                <a:cubicBezTo>
                  <a:pt x="11689927" y="2863343"/>
                  <a:pt x="11724033" y="2974252"/>
                  <a:pt x="11710053" y="3222181"/>
                </a:cubicBezTo>
                <a:cubicBezTo>
                  <a:pt x="11696073" y="3470110"/>
                  <a:pt x="11730737" y="3504701"/>
                  <a:pt x="11710053" y="3727621"/>
                </a:cubicBezTo>
                <a:cubicBezTo>
                  <a:pt x="11689369" y="3950541"/>
                  <a:pt x="11740192" y="4221829"/>
                  <a:pt x="11710053" y="4422601"/>
                </a:cubicBezTo>
                <a:cubicBezTo>
                  <a:pt x="11679914" y="4623373"/>
                  <a:pt x="11706731" y="4851897"/>
                  <a:pt x="11710053" y="4991222"/>
                </a:cubicBezTo>
                <a:cubicBezTo>
                  <a:pt x="11713375" y="5130547"/>
                  <a:pt x="11696288" y="5331188"/>
                  <a:pt x="11710053" y="5623022"/>
                </a:cubicBezTo>
                <a:cubicBezTo>
                  <a:pt x="11723818" y="5914856"/>
                  <a:pt x="11676631" y="5999642"/>
                  <a:pt x="11710053" y="6318002"/>
                </a:cubicBezTo>
                <a:cubicBezTo>
                  <a:pt x="11593283" y="6316953"/>
                  <a:pt x="11353245" y="6339989"/>
                  <a:pt x="11255427" y="6318002"/>
                </a:cubicBezTo>
                <a:cubicBezTo>
                  <a:pt x="11157609" y="6296015"/>
                  <a:pt x="10933043" y="6328794"/>
                  <a:pt x="10800802" y="6318002"/>
                </a:cubicBezTo>
                <a:cubicBezTo>
                  <a:pt x="10668561" y="6307210"/>
                  <a:pt x="10067333" y="6318683"/>
                  <a:pt x="9877774" y="6318002"/>
                </a:cubicBezTo>
                <a:cubicBezTo>
                  <a:pt x="9688215" y="6317321"/>
                  <a:pt x="9261021" y="6325872"/>
                  <a:pt x="9071847" y="6318002"/>
                </a:cubicBezTo>
                <a:cubicBezTo>
                  <a:pt x="8882673" y="6310132"/>
                  <a:pt x="8525786" y="6347699"/>
                  <a:pt x="8265920" y="6318002"/>
                </a:cubicBezTo>
                <a:cubicBezTo>
                  <a:pt x="8006054" y="6288305"/>
                  <a:pt x="7875622" y="6346278"/>
                  <a:pt x="7694194" y="6318002"/>
                </a:cubicBezTo>
                <a:cubicBezTo>
                  <a:pt x="7512766" y="6289726"/>
                  <a:pt x="7487184" y="6332790"/>
                  <a:pt x="7356669" y="6318002"/>
                </a:cubicBezTo>
                <a:cubicBezTo>
                  <a:pt x="7226154" y="6303214"/>
                  <a:pt x="7043290" y="6318706"/>
                  <a:pt x="6902043" y="6318002"/>
                </a:cubicBezTo>
                <a:cubicBezTo>
                  <a:pt x="6760796" y="6317298"/>
                  <a:pt x="6434162" y="6285854"/>
                  <a:pt x="6213216" y="6318002"/>
                </a:cubicBezTo>
                <a:cubicBezTo>
                  <a:pt x="5992270" y="6350150"/>
                  <a:pt x="5791428" y="6305338"/>
                  <a:pt x="5524390" y="6318002"/>
                </a:cubicBezTo>
                <a:cubicBezTo>
                  <a:pt x="5257352" y="6330666"/>
                  <a:pt x="5036220" y="6316762"/>
                  <a:pt x="4718463" y="6318002"/>
                </a:cubicBezTo>
                <a:cubicBezTo>
                  <a:pt x="4400706" y="6319242"/>
                  <a:pt x="4064285" y="6297173"/>
                  <a:pt x="3795435" y="6318002"/>
                </a:cubicBezTo>
                <a:cubicBezTo>
                  <a:pt x="3526585" y="6338831"/>
                  <a:pt x="3405089" y="6314753"/>
                  <a:pt x="3223709" y="6318002"/>
                </a:cubicBezTo>
                <a:cubicBezTo>
                  <a:pt x="3042329" y="6321251"/>
                  <a:pt x="2976095" y="6331744"/>
                  <a:pt x="2886184" y="6318002"/>
                </a:cubicBezTo>
                <a:cubicBezTo>
                  <a:pt x="2796274" y="6304260"/>
                  <a:pt x="2622347" y="6300752"/>
                  <a:pt x="2431558" y="6318002"/>
                </a:cubicBezTo>
                <a:cubicBezTo>
                  <a:pt x="2240769" y="6335252"/>
                  <a:pt x="1721370" y="6352920"/>
                  <a:pt x="1508530" y="6318002"/>
                </a:cubicBezTo>
                <a:cubicBezTo>
                  <a:pt x="1295690" y="6283084"/>
                  <a:pt x="1297753" y="6329563"/>
                  <a:pt x="1171005" y="6318002"/>
                </a:cubicBezTo>
                <a:cubicBezTo>
                  <a:pt x="1044257" y="6306441"/>
                  <a:pt x="846668" y="6335070"/>
                  <a:pt x="599279" y="6318002"/>
                </a:cubicBezTo>
                <a:cubicBezTo>
                  <a:pt x="351890" y="6300934"/>
                  <a:pt x="213126" y="6307936"/>
                  <a:pt x="0" y="6318002"/>
                </a:cubicBezTo>
                <a:cubicBezTo>
                  <a:pt x="17601" y="6177842"/>
                  <a:pt x="9996" y="6004220"/>
                  <a:pt x="0" y="5875742"/>
                </a:cubicBezTo>
                <a:cubicBezTo>
                  <a:pt x="-9996" y="5747264"/>
                  <a:pt x="-3359" y="5631155"/>
                  <a:pt x="0" y="5433482"/>
                </a:cubicBezTo>
                <a:cubicBezTo>
                  <a:pt x="3359" y="5235809"/>
                  <a:pt x="-8750" y="4957353"/>
                  <a:pt x="0" y="4801682"/>
                </a:cubicBezTo>
                <a:cubicBezTo>
                  <a:pt x="8750" y="4646011"/>
                  <a:pt x="-18941" y="4482180"/>
                  <a:pt x="0" y="4233061"/>
                </a:cubicBezTo>
                <a:cubicBezTo>
                  <a:pt x="18941" y="3983942"/>
                  <a:pt x="19729" y="3728097"/>
                  <a:pt x="0" y="3601261"/>
                </a:cubicBezTo>
                <a:cubicBezTo>
                  <a:pt x="-19729" y="3474425"/>
                  <a:pt x="-14062" y="3168040"/>
                  <a:pt x="0" y="2969461"/>
                </a:cubicBezTo>
                <a:cubicBezTo>
                  <a:pt x="14062" y="2770882"/>
                  <a:pt x="-11876" y="2613964"/>
                  <a:pt x="0" y="2400841"/>
                </a:cubicBezTo>
                <a:cubicBezTo>
                  <a:pt x="11876" y="2187718"/>
                  <a:pt x="25531" y="1910536"/>
                  <a:pt x="0" y="1642681"/>
                </a:cubicBezTo>
                <a:cubicBezTo>
                  <a:pt x="-25531" y="1374826"/>
                  <a:pt x="14319" y="1311866"/>
                  <a:pt x="0" y="1137240"/>
                </a:cubicBezTo>
                <a:cubicBezTo>
                  <a:pt x="-14319" y="962614"/>
                  <a:pt x="4877" y="388310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extLst>
              <a:ext uri="{C807C97D-BFC1-408E-A445-0C87EB9F89A2}">
                <ask:lineSketchStyleProps xmlns:ask="http://schemas.microsoft.com/office/drawing/2018/sketchyshapes" sd="141981436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de-DE" sz="1600" b="1" dirty="0">
              <a:solidFill>
                <a:schemeClr val="accent3"/>
              </a:solidFill>
            </a:endParaRP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DB18A10-A7D6-74C7-13C0-467CA0EC1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chemeClr val="accent3"/>
                </a:solidFill>
              </a:rPr>
              <a:t>Die Identitäre Bewegung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A6D63DC-5B97-5AB4-40F3-B547C69572EB}"/>
              </a:ext>
            </a:extLst>
          </p:cNvPr>
          <p:cNvSpPr txBox="1"/>
          <p:nvPr/>
        </p:nvSpPr>
        <p:spPr>
          <a:xfrm>
            <a:off x="9167600" y="0"/>
            <a:ext cx="3024400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Leons Identität (2020, Ministerium des Innern NRW / </a:t>
            </a:r>
            <a:r>
              <a:rPr lang="de-DE" sz="700" b="1" dirty="0" err="1">
                <a:solidFill>
                  <a:schemeClr val="bg1"/>
                </a:solidFill>
              </a:rPr>
              <a:t>btf</a:t>
            </a:r>
            <a:r>
              <a:rPr lang="de-DE" sz="700" b="1" dirty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9DB0F314-2824-08CE-EF8C-657291042807}"/>
              </a:ext>
            </a:extLst>
          </p:cNvPr>
          <p:cNvSpPr/>
          <p:nvPr/>
        </p:nvSpPr>
        <p:spPr>
          <a:xfrm>
            <a:off x="641425" y="1335151"/>
            <a:ext cx="3240000" cy="5040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DE" sz="1600" b="1" dirty="0">
                <a:solidFill>
                  <a:schemeClr val="accent2"/>
                </a:solidFill>
              </a:rPr>
              <a:t>Was ist die Identitäre Bewegung?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D8A5A602-76E7-DE15-4AA1-6093EFE8BD44}"/>
              </a:ext>
            </a:extLst>
          </p:cNvPr>
          <p:cNvSpPr/>
          <p:nvPr/>
        </p:nvSpPr>
        <p:spPr>
          <a:xfrm>
            <a:off x="8310575" y="1335151"/>
            <a:ext cx="3240000" cy="5040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DE" sz="1600" b="1" dirty="0">
                <a:solidFill>
                  <a:schemeClr val="accent2"/>
                </a:solidFill>
              </a:rPr>
              <a:t>Was zeichnet die Identitäre Bewegung aus?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2762ECE-081E-7F49-F076-08E09AB86616}"/>
              </a:ext>
            </a:extLst>
          </p:cNvPr>
          <p:cNvSpPr/>
          <p:nvPr/>
        </p:nvSpPr>
        <p:spPr>
          <a:xfrm>
            <a:off x="4476000" y="1359246"/>
            <a:ext cx="3240000" cy="5040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DE" sz="1600" b="1" dirty="0">
                <a:solidFill>
                  <a:schemeClr val="accent2"/>
                </a:solidFill>
              </a:rPr>
              <a:t>Was will die Identitäre Bewegung?</a:t>
            </a:r>
          </a:p>
        </p:txBody>
      </p:sp>
    </p:spTree>
    <p:extLst>
      <p:ext uri="{BB962C8B-B14F-4D97-AF65-F5344CB8AC3E}">
        <p14:creationId xmlns:p14="http://schemas.microsoft.com/office/powerpoint/2010/main" val="37739697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A4FC89-8EAA-35DE-DB7E-0C7EE6124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Im Haus, Mobiliar, Boden, Haus enthält.&#10;&#10;KI-generierte Inhalte können fehlerhaft sein.">
            <a:extLst>
              <a:ext uri="{FF2B5EF4-FFF2-40B4-BE49-F238E27FC236}">
                <a16:creationId xmlns:a16="http://schemas.microsoft.com/office/drawing/2014/main" id="{3FA2E252-F696-30BB-870C-854ABC1639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Ellipse 6">
            <a:extLst>
              <a:ext uri="{FF2B5EF4-FFF2-40B4-BE49-F238E27FC236}">
                <a16:creationId xmlns:a16="http://schemas.microsoft.com/office/drawing/2014/main" id="{7B53B8B4-2AB4-4DDA-0D03-FD502A7B43AA}"/>
              </a:ext>
            </a:extLst>
          </p:cNvPr>
          <p:cNvSpPr/>
          <p:nvPr/>
        </p:nvSpPr>
        <p:spPr>
          <a:xfrm>
            <a:off x="6195740" y="1039070"/>
            <a:ext cx="5480323" cy="529533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Picture 2" descr="Leon">
            <a:extLst>
              <a:ext uri="{FF2B5EF4-FFF2-40B4-BE49-F238E27FC236}">
                <a16:creationId xmlns:a16="http://schemas.microsoft.com/office/drawing/2014/main" id="{73D795DF-3C24-C12F-3A95-74D8250BF5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699" y="1560968"/>
            <a:ext cx="4138403" cy="4763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9114EDCA-09F1-B9D7-2A43-422075BFB757}"/>
              </a:ext>
            </a:extLst>
          </p:cNvPr>
          <p:cNvSpPr txBox="1"/>
          <p:nvPr/>
        </p:nvSpPr>
        <p:spPr>
          <a:xfrm>
            <a:off x="6973089" y="0"/>
            <a:ext cx="5218911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Bildquellen: Leons Identität (2020, Ministerium des Innern NRW / </a:t>
            </a:r>
            <a:r>
              <a:rPr lang="de-DE" sz="700" b="1" dirty="0" err="1">
                <a:solidFill>
                  <a:schemeClr val="bg1"/>
                </a:solidFill>
              </a:rPr>
              <a:t>btf</a:t>
            </a:r>
            <a:r>
              <a:rPr lang="de-DE" sz="700" b="1" dirty="0">
                <a:solidFill>
                  <a:schemeClr val="bg1"/>
                </a:solidFill>
              </a:rPr>
              <a:t>) / Webseite „Leons Identität“ (https://leon.nrw.de/)</a:t>
            </a:r>
          </a:p>
        </p:txBody>
      </p:sp>
    </p:spTree>
    <p:extLst>
      <p:ext uri="{BB962C8B-B14F-4D97-AF65-F5344CB8AC3E}">
        <p14:creationId xmlns:p14="http://schemas.microsoft.com/office/powerpoint/2010/main" val="8896783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C3BA5A-6669-C80A-ECFE-891F388A08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Im Haus, Mobiliar, Boden, Haus enthält.&#10;&#10;KI-generierte Inhalte können fehlerhaft sein.">
            <a:extLst>
              <a:ext uri="{FF2B5EF4-FFF2-40B4-BE49-F238E27FC236}">
                <a16:creationId xmlns:a16="http://schemas.microsoft.com/office/drawing/2014/main" id="{8398991F-A0D2-84E6-F40E-4CB93A02CADE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2" descr="Leon">
            <a:extLst>
              <a:ext uri="{FF2B5EF4-FFF2-40B4-BE49-F238E27FC236}">
                <a16:creationId xmlns:a16="http://schemas.microsoft.com/office/drawing/2014/main" id="{41CC6911-D2C8-E1DC-24DE-3B031C9DDC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699" y="1560968"/>
            <a:ext cx="4138403" cy="4763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6E9FE5A-3C61-B24C-1407-5738FE461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Reflexion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8E1841D8-B77F-B652-56B8-2B585AF01459}"/>
              </a:ext>
            </a:extLst>
          </p:cNvPr>
          <p:cNvSpPr txBox="1"/>
          <p:nvPr/>
        </p:nvSpPr>
        <p:spPr>
          <a:xfrm>
            <a:off x="6973089" y="0"/>
            <a:ext cx="5218911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Bildquellen: Leons Identität (2020, Ministerium des Innern NRW / </a:t>
            </a:r>
            <a:r>
              <a:rPr lang="de-DE" sz="700" b="1" dirty="0" err="1">
                <a:solidFill>
                  <a:schemeClr val="bg1"/>
                </a:solidFill>
              </a:rPr>
              <a:t>btf</a:t>
            </a:r>
            <a:r>
              <a:rPr lang="de-DE" sz="700" b="1" dirty="0">
                <a:solidFill>
                  <a:schemeClr val="bg1"/>
                </a:solidFill>
              </a:rPr>
              <a:t>) / Webseite „Leons Identität“ (https://leon.nrw.de/)</a:t>
            </a:r>
          </a:p>
        </p:txBody>
      </p:sp>
    </p:spTree>
    <p:extLst>
      <p:ext uri="{BB962C8B-B14F-4D97-AF65-F5344CB8AC3E}">
        <p14:creationId xmlns:p14="http://schemas.microsoft.com/office/powerpoint/2010/main" val="2933015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3ADE4F-4830-588F-C7F7-7781CB4F3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Warm-Up:</a:t>
            </a:r>
          </a:p>
        </p:txBody>
      </p:sp>
      <p:sp>
        <p:nvSpPr>
          <p:cNvPr id="6" name="Fußzeilenplatzhalter 2">
            <a:extLst>
              <a:ext uri="{FF2B5EF4-FFF2-40B4-BE49-F238E27FC236}">
                <a16:creationId xmlns:a16="http://schemas.microsoft.com/office/drawing/2014/main" id="{2DDAC87F-7DC1-9482-24D8-DF5C0470F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z="800" b="1" dirty="0">
                <a:solidFill>
                  <a:schemeClr val="tx1">
                    <a:tint val="82000"/>
                  </a:schemeClr>
                </a:solidFill>
              </a:rPr>
              <a:t>05 Leons Identität | Projekttag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6811B87-7ADD-0835-CC76-E72F9278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</a:t>
            </a:fld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9856AB85-13C8-7550-FF2D-780D73ABA7EF}"/>
              </a:ext>
            </a:extLst>
          </p:cNvPr>
          <p:cNvSpPr txBox="1"/>
          <p:nvPr/>
        </p:nvSpPr>
        <p:spPr>
          <a:xfrm>
            <a:off x="2947491" y="2577901"/>
            <a:ext cx="3674404" cy="17021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de-DE" sz="9600" dirty="0">
                <a:solidFill>
                  <a:schemeClr val="accent2"/>
                </a:solidFill>
              </a:rPr>
              <a:t>Bingo!</a:t>
            </a:r>
          </a:p>
        </p:txBody>
      </p:sp>
      <p:pic>
        <p:nvPicPr>
          <p:cNvPr id="7" name="Grafik 6" descr="Tic Tac Toe mit einfarbiger Füllung">
            <a:extLst>
              <a:ext uri="{FF2B5EF4-FFF2-40B4-BE49-F238E27FC236}">
                <a16:creationId xmlns:a16="http://schemas.microsoft.com/office/drawing/2014/main" id="{E30C9896-4174-B174-E7E5-0414ACD9A4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1895" y="2397901"/>
            <a:ext cx="2160000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085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Menschliches Gesicht, Mann, Person enthält.&#10;&#10;KI-generierte Inhalte können fehlerhaft sein.">
            <a:extLst>
              <a:ext uri="{FF2B5EF4-FFF2-40B4-BE49-F238E27FC236}">
                <a16:creationId xmlns:a16="http://schemas.microsoft.com/office/drawing/2014/main" id="{872779CD-89D4-F83A-FA2F-9C536BF893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529" y="0"/>
            <a:ext cx="4904941" cy="685800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7DE0BF24-865B-14ED-06D9-09752C84DD1A}"/>
              </a:ext>
            </a:extLst>
          </p:cNvPr>
          <p:cNvSpPr txBox="1"/>
          <p:nvPr/>
        </p:nvSpPr>
        <p:spPr>
          <a:xfrm>
            <a:off x="7444509" y="46164"/>
            <a:ext cx="1045901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Webseite „Leons Identität“ (https://leon.nrw.de/)</a:t>
            </a:r>
          </a:p>
        </p:txBody>
      </p:sp>
    </p:spTree>
    <p:extLst>
      <p:ext uri="{BB962C8B-B14F-4D97-AF65-F5344CB8AC3E}">
        <p14:creationId xmlns:p14="http://schemas.microsoft.com/office/powerpoint/2010/main" val="4183383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22436315-4DA7-11E1-DE52-18AA9DA125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998" y="1728000"/>
            <a:ext cx="6868335" cy="41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3D4AC94-AF3C-8CCD-E125-27E62316D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05 Leons Identität | Projekttag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3D36715-C5FB-78C7-514D-A56067268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4</a:t>
            </a:fld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7AA8E4B-F2E6-F057-09AF-603C9DA43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6868334" cy="900492"/>
          </a:xfrm>
        </p:spPr>
        <p:txBody>
          <a:bodyPr/>
          <a:lstStyle/>
          <a:p>
            <a:r>
              <a:rPr lang="de-DE" dirty="0"/>
              <a:t>Eine vermisste Person finden</a:t>
            </a:r>
          </a:p>
        </p:txBody>
      </p:sp>
      <p:pic>
        <p:nvPicPr>
          <p:cNvPr id="10" name="Bildplatzhalter 9" descr="Ein Bild, das Text, Menschliches Gesicht, Mann, Person enthält.&#10;&#10;KI-generierte Inhalte können fehlerhaft sein.">
            <a:extLst>
              <a:ext uri="{FF2B5EF4-FFF2-40B4-BE49-F238E27FC236}">
                <a16:creationId xmlns:a16="http://schemas.microsoft.com/office/drawing/2014/main" id="{3BCC546A-32D3-1779-3E2B-507C76F622C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-43" b="13"/>
          <a:stretch>
            <a:fillRect/>
          </a:stretch>
        </p:blipFill>
        <p:spPr>
          <a:xfrm>
            <a:off x="8328062" y="1184988"/>
            <a:ext cx="3348000" cy="4682412"/>
          </a:xfr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A4876F44-3BAE-8945-83F5-9265B9EB8F6E}"/>
              </a:ext>
            </a:extLst>
          </p:cNvPr>
          <p:cNvSpPr txBox="1"/>
          <p:nvPr/>
        </p:nvSpPr>
        <p:spPr>
          <a:xfrm>
            <a:off x="10606100" y="729928"/>
            <a:ext cx="1045901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Webseite „Leons Identität“ (https://leon.nrw.de/)</a:t>
            </a:r>
          </a:p>
        </p:txBody>
      </p:sp>
    </p:spTree>
    <p:extLst>
      <p:ext uri="{BB962C8B-B14F-4D97-AF65-F5344CB8AC3E}">
        <p14:creationId xmlns:p14="http://schemas.microsoft.com/office/powerpoint/2010/main" val="617876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nhaltsplatzhalter 8" descr="Ein Bild, das Im Haus, Wand, Decke, Inneneinrichtung enthält.&#10;&#10;KI-generierte Inhalte können fehlerhaft sein.">
            <a:extLst>
              <a:ext uri="{FF2B5EF4-FFF2-40B4-BE49-F238E27FC236}">
                <a16:creationId xmlns:a16="http://schemas.microsoft.com/office/drawing/2014/main" id="{E26B0710-0CC1-0BB1-2E65-7EDCC1117E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Grafik 2" descr="Ein Bild, das Text, Schrift, Grafiken, Poster enthält.&#10;&#10;KI-generierte Inhalte können fehlerhaft sein.">
            <a:extLst>
              <a:ext uri="{FF2B5EF4-FFF2-40B4-BE49-F238E27FC236}">
                <a16:creationId xmlns:a16="http://schemas.microsoft.com/office/drawing/2014/main" id="{6B5C91C6-B5DD-0549-AA2D-BC36EFC65B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766" y="1606593"/>
            <a:ext cx="5920205" cy="359851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3BD24B90-C35B-B0CA-EE8B-631A56F1F5F8}"/>
              </a:ext>
            </a:extLst>
          </p:cNvPr>
          <p:cNvSpPr txBox="1"/>
          <p:nvPr/>
        </p:nvSpPr>
        <p:spPr>
          <a:xfrm>
            <a:off x="9117907" y="0"/>
            <a:ext cx="3074093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Leons Identität (2020, Ministerium des Innern NRW / </a:t>
            </a:r>
            <a:r>
              <a:rPr lang="de-DE" sz="700" b="1" dirty="0" err="1">
                <a:solidFill>
                  <a:schemeClr val="bg1"/>
                </a:solidFill>
              </a:rPr>
              <a:t>btf</a:t>
            </a:r>
            <a:r>
              <a:rPr lang="de-DE" sz="700" b="1" dirty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209472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medien 3">
            <a:hlinkClick r:id="" action="ppaction://media"/>
            <a:extLst>
              <a:ext uri="{FF2B5EF4-FFF2-40B4-BE49-F238E27FC236}">
                <a16:creationId xmlns:a16="http://schemas.microsoft.com/office/drawing/2014/main" id="{61AF747C-AA14-1290-7B87-561C54F2EF5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rcRect/>
          <a:stretch/>
        </p:blipFill>
        <p:spPr>
          <a:xfrm>
            <a:off x="0" y="-15240"/>
            <a:ext cx="12192000" cy="6857999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45B417FF-08E9-9C81-5035-4FAF6CD68292}"/>
              </a:ext>
            </a:extLst>
          </p:cNvPr>
          <p:cNvSpPr txBox="1"/>
          <p:nvPr/>
        </p:nvSpPr>
        <p:spPr>
          <a:xfrm>
            <a:off x="-1" y="6465923"/>
            <a:ext cx="3639127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Bildschirmaufnahme von Leons Identität (2020, Ministerium des Innern NRW / </a:t>
            </a:r>
            <a:r>
              <a:rPr lang="de-DE" sz="700" b="1" dirty="0" err="1">
                <a:solidFill>
                  <a:schemeClr val="bg1"/>
                </a:solidFill>
              </a:rPr>
              <a:t>btf</a:t>
            </a:r>
            <a:r>
              <a:rPr lang="de-DE" sz="700" b="1" dirty="0">
                <a:solidFill>
                  <a:schemeClr val="bg1"/>
                </a:solidFill>
              </a:rPr>
              <a:t>), https://youtu.be/AK_8DCkdsxM</a:t>
            </a:r>
          </a:p>
        </p:txBody>
      </p:sp>
    </p:spTree>
    <p:extLst>
      <p:ext uri="{BB962C8B-B14F-4D97-AF65-F5344CB8AC3E}">
        <p14:creationId xmlns:p14="http://schemas.microsoft.com/office/powerpoint/2010/main" val="2754288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Im Haus, Mobiliar, Boden, Haus enthält.&#10;&#10;KI-generierte Inhalte können fehlerhaft sein.">
            <a:extLst>
              <a:ext uri="{FF2B5EF4-FFF2-40B4-BE49-F238E27FC236}">
                <a16:creationId xmlns:a16="http://schemas.microsoft.com/office/drawing/2014/main" id="{10791FE0-B48B-3F5D-3E60-BD08D5A6A0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8AD6798A-26FF-743B-1131-CA5D17EE1101}"/>
              </a:ext>
            </a:extLst>
          </p:cNvPr>
          <p:cNvSpPr txBox="1"/>
          <p:nvPr/>
        </p:nvSpPr>
        <p:spPr>
          <a:xfrm>
            <a:off x="238879" y="4784451"/>
            <a:ext cx="2871231" cy="1803550"/>
          </a:xfrm>
          <a:prstGeom prst="rect">
            <a:avLst/>
          </a:prstGeom>
          <a:solidFill>
            <a:schemeClr val="bg1"/>
          </a:solidFill>
        </p:spPr>
        <p:txBody>
          <a:bodyPr wrap="non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/>
              <a:t>W</a:t>
            </a:r>
            <a:r>
              <a:rPr lang="de-DE" sz="1600" dirty="0"/>
              <a:t> – nach vorne gehen</a:t>
            </a: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/>
              <a:t>A</a:t>
            </a:r>
            <a:r>
              <a:rPr lang="de-DE" sz="1600" dirty="0"/>
              <a:t> – nach links bewegen</a:t>
            </a: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/>
              <a:t>S</a:t>
            </a:r>
            <a:r>
              <a:rPr lang="de-DE" sz="1600" dirty="0"/>
              <a:t> – nach hinten gehen</a:t>
            </a: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/>
              <a:t>D</a:t>
            </a:r>
            <a:r>
              <a:rPr lang="de-DE" sz="1600" dirty="0"/>
              <a:t> – nach rechts bewegen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63D88D02-1979-D4D1-753E-CF44796333A9}"/>
              </a:ext>
            </a:extLst>
          </p:cNvPr>
          <p:cNvSpPr txBox="1"/>
          <p:nvPr/>
        </p:nvSpPr>
        <p:spPr>
          <a:xfrm>
            <a:off x="5127900" y="5901679"/>
            <a:ext cx="1845309" cy="686322"/>
          </a:xfrm>
          <a:prstGeom prst="rect">
            <a:avLst/>
          </a:prstGeom>
          <a:solidFill>
            <a:schemeClr val="bg1"/>
          </a:solidFill>
        </p:spPr>
        <p:txBody>
          <a:bodyPr wrap="non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/>
              <a:t>Strg </a:t>
            </a:r>
            <a:r>
              <a:rPr lang="de-DE" sz="1600" dirty="0"/>
              <a:t>– ducken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5A172609-ABD7-5C16-E250-52BAB4C8C4B4}"/>
              </a:ext>
            </a:extLst>
          </p:cNvPr>
          <p:cNvSpPr txBox="1"/>
          <p:nvPr/>
        </p:nvSpPr>
        <p:spPr>
          <a:xfrm>
            <a:off x="8869331" y="5310748"/>
            <a:ext cx="3083790" cy="1277253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/>
              <a:t>Mausklick </a:t>
            </a:r>
            <a:r>
              <a:rPr lang="de-DE" sz="1600" dirty="0"/>
              <a:t>– etwas über Gegenstände erfahren, sie benutzen oder kombinieren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A3AF896-DE8A-B8CE-D32E-E8CC73FB4353}"/>
              </a:ext>
            </a:extLst>
          </p:cNvPr>
          <p:cNvSpPr txBox="1"/>
          <p:nvPr/>
        </p:nvSpPr>
        <p:spPr>
          <a:xfrm>
            <a:off x="9167600" y="0"/>
            <a:ext cx="3024400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Leons Identität (2020, Ministerium des Innern NRW / </a:t>
            </a:r>
            <a:r>
              <a:rPr lang="de-DE" sz="700" b="1" dirty="0" err="1">
                <a:solidFill>
                  <a:schemeClr val="bg1"/>
                </a:solidFill>
              </a:rPr>
              <a:t>btf</a:t>
            </a:r>
            <a:r>
              <a:rPr lang="de-DE" sz="700" b="1" dirty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92186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F46D09-42DD-1BEE-789A-ED2BFBEF3D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Im Haus, Mobiliar, Boden, Haus enthält.&#10;&#10;KI-generierte Inhalte können fehlerhaft sein.">
            <a:extLst>
              <a:ext uri="{FF2B5EF4-FFF2-40B4-BE49-F238E27FC236}">
                <a16:creationId xmlns:a16="http://schemas.microsoft.com/office/drawing/2014/main" id="{7F2BD997-AD74-D902-07FA-5174C28420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A1C5BBE2-23A4-B944-C3D2-221E181B3263}"/>
              </a:ext>
            </a:extLst>
          </p:cNvPr>
          <p:cNvSpPr txBox="1"/>
          <p:nvPr/>
        </p:nvSpPr>
        <p:spPr>
          <a:xfrm>
            <a:off x="238879" y="5233804"/>
            <a:ext cx="11714242" cy="135419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          Aufgabe</a:t>
            </a:r>
          </a:p>
          <a:p>
            <a:pPr algn="l">
              <a:lnSpc>
                <a:spcPct val="120000"/>
              </a:lnSpc>
            </a:pPr>
            <a:r>
              <a:rPr lang="de-DE" sz="1600" dirty="0"/>
              <a:t>Leon ist verschwunden! Finde heraus, was passiert ist. Spiele </a:t>
            </a:r>
            <a:r>
              <a:rPr lang="de-DE" sz="1600" b="1" dirty="0"/>
              <a:t>„Leons Identität“ </a:t>
            </a:r>
            <a:r>
              <a:rPr lang="de-DE" sz="1600" dirty="0"/>
              <a:t>– bis zum Telefonat. </a:t>
            </a:r>
            <a:br>
              <a:rPr lang="de-DE" sz="1600" dirty="0"/>
            </a:br>
            <a:r>
              <a:rPr lang="de-DE" sz="1600" dirty="0"/>
              <a:t>Notiere auf dem </a:t>
            </a:r>
            <a:r>
              <a:rPr lang="de-DE" sz="1600" b="1" dirty="0"/>
              <a:t>Notizblock</a:t>
            </a:r>
            <a:r>
              <a:rPr lang="de-DE" sz="1600" dirty="0"/>
              <a:t> links die Hinweise, die du findest. Notiere rechts die Informationen, die du durch sie erhältst.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AA103AE-0A07-A8C7-6454-6FD8C9F22A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38" y="5426342"/>
            <a:ext cx="464723" cy="311849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AA15C9D8-644A-4102-4382-918D21FB21AE}"/>
              </a:ext>
            </a:extLst>
          </p:cNvPr>
          <p:cNvSpPr txBox="1"/>
          <p:nvPr/>
        </p:nvSpPr>
        <p:spPr>
          <a:xfrm>
            <a:off x="9167600" y="0"/>
            <a:ext cx="3024400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Leons Identität (2020, Ministerium des Innern NRW / </a:t>
            </a:r>
            <a:r>
              <a:rPr lang="de-DE" sz="700" b="1" dirty="0" err="1">
                <a:solidFill>
                  <a:schemeClr val="bg1"/>
                </a:solidFill>
              </a:rPr>
              <a:t>btf</a:t>
            </a:r>
            <a:r>
              <a:rPr lang="de-DE" sz="700" b="1" dirty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28537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7547F7-A081-DC19-93AB-466E24F86C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Im Haus, Mobiliar, Boden, Haus enthält.&#10;&#10;KI-generierte Inhalte können fehlerhaft sein.">
            <a:extLst>
              <a:ext uri="{FF2B5EF4-FFF2-40B4-BE49-F238E27FC236}">
                <a16:creationId xmlns:a16="http://schemas.microsoft.com/office/drawing/2014/main" id="{E64F6256-722F-F1D9-C845-F65358068268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C1E9A51D-9EFD-9972-3C42-2550E93AB24C}"/>
              </a:ext>
            </a:extLst>
          </p:cNvPr>
          <p:cNvSpPr/>
          <p:nvPr/>
        </p:nvSpPr>
        <p:spPr>
          <a:xfrm>
            <a:off x="243067" y="364269"/>
            <a:ext cx="11710053" cy="6318002"/>
          </a:xfrm>
          <a:custGeom>
            <a:avLst/>
            <a:gdLst>
              <a:gd name="csX0" fmla="*/ 0 w 11710053"/>
              <a:gd name="csY0" fmla="*/ 0 h 6318002"/>
              <a:gd name="csX1" fmla="*/ 571726 w 11710053"/>
              <a:gd name="csY1" fmla="*/ 0 h 6318002"/>
              <a:gd name="csX2" fmla="*/ 1494754 w 11710053"/>
              <a:gd name="csY2" fmla="*/ 0 h 6318002"/>
              <a:gd name="csX3" fmla="*/ 1832279 w 11710053"/>
              <a:gd name="csY3" fmla="*/ 0 h 6318002"/>
              <a:gd name="csX4" fmla="*/ 2169804 w 11710053"/>
              <a:gd name="csY4" fmla="*/ 0 h 6318002"/>
              <a:gd name="csX5" fmla="*/ 2858631 w 11710053"/>
              <a:gd name="csY5" fmla="*/ 0 h 6318002"/>
              <a:gd name="csX6" fmla="*/ 3430357 w 11710053"/>
              <a:gd name="csY6" fmla="*/ 0 h 6318002"/>
              <a:gd name="csX7" fmla="*/ 3884982 w 11710053"/>
              <a:gd name="csY7" fmla="*/ 0 h 6318002"/>
              <a:gd name="csX8" fmla="*/ 4808010 w 11710053"/>
              <a:gd name="csY8" fmla="*/ 0 h 6318002"/>
              <a:gd name="csX9" fmla="*/ 5145535 w 11710053"/>
              <a:gd name="csY9" fmla="*/ 0 h 6318002"/>
              <a:gd name="csX10" fmla="*/ 5717261 w 11710053"/>
              <a:gd name="csY10" fmla="*/ 0 h 6318002"/>
              <a:gd name="csX11" fmla="*/ 6406088 w 11710053"/>
              <a:gd name="csY11" fmla="*/ 0 h 6318002"/>
              <a:gd name="csX12" fmla="*/ 6977814 w 11710053"/>
              <a:gd name="csY12" fmla="*/ 0 h 6318002"/>
              <a:gd name="csX13" fmla="*/ 7315339 w 11710053"/>
              <a:gd name="csY13" fmla="*/ 0 h 6318002"/>
              <a:gd name="csX14" fmla="*/ 7887065 w 11710053"/>
              <a:gd name="csY14" fmla="*/ 0 h 6318002"/>
              <a:gd name="csX15" fmla="*/ 8692992 w 11710053"/>
              <a:gd name="csY15" fmla="*/ 0 h 6318002"/>
              <a:gd name="csX16" fmla="*/ 9498919 w 11710053"/>
              <a:gd name="csY16" fmla="*/ 0 h 6318002"/>
              <a:gd name="csX17" fmla="*/ 10304847 w 11710053"/>
              <a:gd name="csY17" fmla="*/ 0 h 6318002"/>
              <a:gd name="csX18" fmla="*/ 10876573 w 11710053"/>
              <a:gd name="csY18" fmla="*/ 0 h 6318002"/>
              <a:gd name="csX19" fmla="*/ 11710053 w 11710053"/>
              <a:gd name="csY19" fmla="*/ 0 h 6318002"/>
              <a:gd name="csX20" fmla="*/ 11710053 w 11710053"/>
              <a:gd name="csY20" fmla="*/ 694980 h 6318002"/>
              <a:gd name="csX21" fmla="*/ 11710053 w 11710053"/>
              <a:gd name="csY21" fmla="*/ 1263600 h 6318002"/>
              <a:gd name="csX22" fmla="*/ 11710053 w 11710053"/>
              <a:gd name="csY22" fmla="*/ 1895401 h 6318002"/>
              <a:gd name="csX23" fmla="*/ 11710053 w 11710053"/>
              <a:gd name="csY23" fmla="*/ 2464021 h 6318002"/>
              <a:gd name="csX24" fmla="*/ 11710053 w 11710053"/>
              <a:gd name="csY24" fmla="*/ 3095821 h 6318002"/>
              <a:gd name="csX25" fmla="*/ 11710053 w 11710053"/>
              <a:gd name="csY25" fmla="*/ 3538081 h 6318002"/>
              <a:gd name="csX26" fmla="*/ 11710053 w 11710053"/>
              <a:gd name="csY26" fmla="*/ 4169881 h 6318002"/>
              <a:gd name="csX27" fmla="*/ 11710053 w 11710053"/>
              <a:gd name="csY27" fmla="*/ 4738502 h 6318002"/>
              <a:gd name="csX28" fmla="*/ 11710053 w 11710053"/>
              <a:gd name="csY28" fmla="*/ 5307122 h 6318002"/>
              <a:gd name="csX29" fmla="*/ 11710053 w 11710053"/>
              <a:gd name="csY29" fmla="*/ 6318002 h 6318002"/>
              <a:gd name="csX30" fmla="*/ 11138327 w 11710053"/>
              <a:gd name="csY30" fmla="*/ 6318002 h 6318002"/>
              <a:gd name="csX31" fmla="*/ 10215299 w 11710053"/>
              <a:gd name="csY31" fmla="*/ 6318002 h 6318002"/>
              <a:gd name="csX32" fmla="*/ 9292271 w 11710053"/>
              <a:gd name="csY32" fmla="*/ 6318002 h 6318002"/>
              <a:gd name="csX33" fmla="*/ 8837646 w 11710053"/>
              <a:gd name="csY33" fmla="*/ 6318002 h 6318002"/>
              <a:gd name="csX34" fmla="*/ 8031719 w 11710053"/>
              <a:gd name="csY34" fmla="*/ 6318002 h 6318002"/>
              <a:gd name="csX35" fmla="*/ 7225792 w 11710053"/>
              <a:gd name="csY35" fmla="*/ 6318002 h 6318002"/>
              <a:gd name="csX36" fmla="*/ 6419864 w 11710053"/>
              <a:gd name="csY36" fmla="*/ 6318002 h 6318002"/>
              <a:gd name="csX37" fmla="*/ 5496837 w 11710053"/>
              <a:gd name="csY37" fmla="*/ 6318002 h 6318002"/>
              <a:gd name="csX38" fmla="*/ 4808010 w 11710053"/>
              <a:gd name="csY38" fmla="*/ 6318002 h 6318002"/>
              <a:gd name="csX39" fmla="*/ 4002083 w 11710053"/>
              <a:gd name="csY39" fmla="*/ 6318002 h 6318002"/>
              <a:gd name="csX40" fmla="*/ 3430357 w 11710053"/>
              <a:gd name="csY40" fmla="*/ 6318002 h 6318002"/>
              <a:gd name="csX41" fmla="*/ 2741530 w 11710053"/>
              <a:gd name="csY41" fmla="*/ 6318002 h 6318002"/>
              <a:gd name="csX42" fmla="*/ 2286904 w 11710053"/>
              <a:gd name="csY42" fmla="*/ 6318002 h 6318002"/>
              <a:gd name="csX43" fmla="*/ 1363877 w 11710053"/>
              <a:gd name="csY43" fmla="*/ 6318002 h 6318002"/>
              <a:gd name="csX44" fmla="*/ 675050 w 11710053"/>
              <a:gd name="csY44" fmla="*/ 6318002 h 6318002"/>
              <a:gd name="csX45" fmla="*/ 0 w 11710053"/>
              <a:gd name="csY45" fmla="*/ 6318002 h 6318002"/>
              <a:gd name="csX46" fmla="*/ 0 w 11710053"/>
              <a:gd name="csY46" fmla="*/ 5749382 h 6318002"/>
              <a:gd name="csX47" fmla="*/ 0 w 11710053"/>
              <a:gd name="csY47" fmla="*/ 4991222 h 6318002"/>
              <a:gd name="csX48" fmla="*/ 0 w 11710053"/>
              <a:gd name="csY48" fmla="*/ 4359421 h 6318002"/>
              <a:gd name="csX49" fmla="*/ 0 w 11710053"/>
              <a:gd name="csY49" fmla="*/ 3601261 h 6318002"/>
              <a:gd name="csX50" fmla="*/ 0 w 11710053"/>
              <a:gd name="csY50" fmla="*/ 2843101 h 6318002"/>
              <a:gd name="csX51" fmla="*/ 0 w 11710053"/>
              <a:gd name="csY51" fmla="*/ 2211301 h 6318002"/>
              <a:gd name="csX52" fmla="*/ 0 w 11710053"/>
              <a:gd name="csY52" fmla="*/ 1453140 h 6318002"/>
              <a:gd name="csX53" fmla="*/ 0 w 11710053"/>
              <a:gd name="csY53" fmla="*/ 821340 h 6318002"/>
              <a:gd name="csX54" fmla="*/ 0 w 11710053"/>
              <a:gd name="csY54" fmla="*/ 0 h 631800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</a:cxnLst>
            <a:rect l="l" t="t" r="r" b="b"/>
            <a:pathLst>
              <a:path w="11710053" h="6318002" fill="none" extrusionOk="0">
                <a:moveTo>
                  <a:pt x="0" y="0"/>
                </a:moveTo>
                <a:cubicBezTo>
                  <a:pt x="223455" y="12089"/>
                  <a:pt x="423301" y="-22648"/>
                  <a:pt x="571726" y="0"/>
                </a:cubicBezTo>
                <a:cubicBezTo>
                  <a:pt x="720151" y="22648"/>
                  <a:pt x="1208138" y="42010"/>
                  <a:pt x="1494754" y="0"/>
                </a:cubicBezTo>
                <a:cubicBezTo>
                  <a:pt x="1781370" y="-42010"/>
                  <a:pt x="1740530" y="1386"/>
                  <a:pt x="1832279" y="0"/>
                </a:cubicBezTo>
                <a:cubicBezTo>
                  <a:pt x="1924028" y="-1386"/>
                  <a:pt x="2003383" y="-12242"/>
                  <a:pt x="2169804" y="0"/>
                </a:cubicBezTo>
                <a:cubicBezTo>
                  <a:pt x="2336226" y="12242"/>
                  <a:pt x="2585451" y="-11457"/>
                  <a:pt x="2858631" y="0"/>
                </a:cubicBezTo>
                <a:cubicBezTo>
                  <a:pt x="3131811" y="11457"/>
                  <a:pt x="3270661" y="12050"/>
                  <a:pt x="3430357" y="0"/>
                </a:cubicBezTo>
                <a:cubicBezTo>
                  <a:pt x="3590053" y="-12050"/>
                  <a:pt x="3688673" y="21388"/>
                  <a:pt x="3884982" y="0"/>
                </a:cubicBezTo>
                <a:cubicBezTo>
                  <a:pt x="4081292" y="-21388"/>
                  <a:pt x="4436364" y="33916"/>
                  <a:pt x="4808010" y="0"/>
                </a:cubicBezTo>
                <a:cubicBezTo>
                  <a:pt x="5179656" y="-33916"/>
                  <a:pt x="4977720" y="-9135"/>
                  <a:pt x="5145535" y="0"/>
                </a:cubicBezTo>
                <a:cubicBezTo>
                  <a:pt x="5313351" y="9135"/>
                  <a:pt x="5482573" y="-1724"/>
                  <a:pt x="5717261" y="0"/>
                </a:cubicBezTo>
                <a:cubicBezTo>
                  <a:pt x="5951949" y="1724"/>
                  <a:pt x="6136702" y="5618"/>
                  <a:pt x="6406088" y="0"/>
                </a:cubicBezTo>
                <a:cubicBezTo>
                  <a:pt x="6675474" y="-5618"/>
                  <a:pt x="6815926" y="-2544"/>
                  <a:pt x="6977814" y="0"/>
                </a:cubicBezTo>
                <a:cubicBezTo>
                  <a:pt x="7139702" y="2544"/>
                  <a:pt x="7240315" y="-10816"/>
                  <a:pt x="7315339" y="0"/>
                </a:cubicBezTo>
                <a:cubicBezTo>
                  <a:pt x="7390364" y="10816"/>
                  <a:pt x="7629162" y="28203"/>
                  <a:pt x="7887065" y="0"/>
                </a:cubicBezTo>
                <a:cubicBezTo>
                  <a:pt x="8144968" y="-28203"/>
                  <a:pt x="8296036" y="22202"/>
                  <a:pt x="8692992" y="0"/>
                </a:cubicBezTo>
                <a:cubicBezTo>
                  <a:pt x="9089948" y="-22202"/>
                  <a:pt x="9098351" y="19945"/>
                  <a:pt x="9498919" y="0"/>
                </a:cubicBezTo>
                <a:cubicBezTo>
                  <a:pt x="9899487" y="-19945"/>
                  <a:pt x="10109251" y="6995"/>
                  <a:pt x="10304847" y="0"/>
                </a:cubicBezTo>
                <a:cubicBezTo>
                  <a:pt x="10500443" y="-6995"/>
                  <a:pt x="10704832" y="18265"/>
                  <a:pt x="10876573" y="0"/>
                </a:cubicBezTo>
                <a:cubicBezTo>
                  <a:pt x="11048314" y="-18265"/>
                  <a:pt x="11489776" y="14183"/>
                  <a:pt x="11710053" y="0"/>
                </a:cubicBezTo>
                <a:cubicBezTo>
                  <a:pt x="11679053" y="232493"/>
                  <a:pt x="11734365" y="467709"/>
                  <a:pt x="11710053" y="694980"/>
                </a:cubicBezTo>
                <a:cubicBezTo>
                  <a:pt x="11685741" y="922251"/>
                  <a:pt x="11702769" y="1030126"/>
                  <a:pt x="11710053" y="1263600"/>
                </a:cubicBezTo>
                <a:cubicBezTo>
                  <a:pt x="11717337" y="1497074"/>
                  <a:pt x="11706824" y="1760060"/>
                  <a:pt x="11710053" y="1895401"/>
                </a:cubicBezTo>
                <a:cubicBezTo>
                  <a:pt x="11713282" y="2030742"/>
                  <a:pt x="11725678" y="2349189"/>
                  <a:pt x="11710053" y="2464021"/>
                </a:cubicBezTo>
                <a:cubicBezTo>
                  <a:pt x="11694428" y="2578853"/>
                  <a:pt x="11697141" y="2887114"/>
                  <a:pt x="11710053" y="3095821"/>
                </a:cubicBezTo>
                <a:cubicBezTo>
                  <a:pt x="11722965" y="3304528"/>
                  <a:pt x="11724627" y="3343468"/>
                  <a:pt x="11710053" y="3538081"/>
                </a:cubicBezTo>
                <a:cubicBezTo>
                  <a:pt x="11695479" y="3732694"/>
                  <a:pt x="11692913" y="4021118"/>
                  <a:pt x="11710053" y="4169881"/>
                </a:cubicBezTo>
                <a:cubicBezTo>
                  <a:pt x="11727193" y="4318644"/>
                  <a:pt x="11713099" y="4497240"/>
                  <a:pt x="11710053" y="4738502"/>
                </a:cubicBezTo>
                <a:cubicBezTo>
                  <a:pt x="11707007" y="4979764"/>
                  <a:pt x="11690460" y="5141959"/>
                  <a:pt x="11710053" y="5307122"/>
                </a:cubicBezTo>
                <a:cubicBezTo>
                  <a:pt x="11729646" y="5472285"/>
                  <a:pt x="11690538" y="5908816"/>
                  <a:pt x="11710053" y="6318002"/>
                </a:cubicBezTo>
                <a:cubicBezTo>
                  <a:pt x="11501543" y="6340931"/>
                  <a:pt x="11260462" y="6315075"/>
                  <a:pt x="11138327" y="6318002"/>
                </a:cubicBezTo>
                <a:cubicBezTo>
                  <a:pt x="11016192" y="6320929"/>
                  <a:pt x="10580270" y="6354877"/>
                  <a:pt x="10215299" y="6318002"/>
                </a:cubicBezTo>
                <a:cubicBezTo>
                  <a:pt x="9850328" y="6281127"/>
                  <a:pt x="9585862" y="6334586"/>
                  <a:pt x="9292271" y="6318002"/>
                </a:cubicBezTo>
                <a:cubicBezTo>
                  <a:pt x="8998680" y="6301418"/>
                  <a:pt x="9061810" y="6307492"/>
                  <a:pt x="8837646" y="6318002"/>
                </a:cubicBezTo>
                <a:cubicBezTo>
                  <a:pt x="8613483" y="6328512"/>
                  <a:pt x="8316586" y="6281258"/>
                  <a:pt x="8031719" y="6318002"/>
                </a:cubicBezTo>
                <a:cubicBezTo>
                  <a:pt x="7746852" y="6354746"/>
                  <a:pt x="7550104" y="6307482"/>
                  <a:pt x="7225792" y="6318002"/>
                </a:cubicBezTo>
                <a:cubicBezTo>
                  <a:pt x="6901480" y="6328522"/>
                  <a:pt x="6674804" y="6336740"/>
                  <a:pt x="6419864" y="6318002"/>
                </a:cubicBezTo>
                <a:cubicBezTo>
                  <a:pt x="6164924" y="6299264"/>
                  <a:pt x="5732738" y="6299930"/>
                  <a:pt x="5496837" y="6318002"/>
                </a:cubicBezTo>
                <a:cubicBezTo>
                  <a:pt x="5260936" y="6336074"/>
                  <a:pt x="4952898" y="6337273"/>
                  <a:pt x="4808010" y="6318002"/>
                </a:cubicBezTo>
                <a:cubicBezTo>
                  <a:pt x="4663122" y="6298731"/>
                  <a:pt x="4253140" y="6290857"/>
                  <a:pt x="4002083" y="6318002"/>
                </a:cubicBezTo>
                <a:cubicBezTo>
                  <a:pt x="3751026" y="6345147"/>
                  <a:pt x="3618210" y="6314275"/>
                  <a:pt x="3430357" y="6318002"/>
                </a:cubicBezTo>
                <a:cubicBezTo>
                  <a:pt x="3242504" y="6321729"/>
                  <a:pt x="3050074" y="6296018"/>
                  <a:pt x="2741530" y="6318002"/>
                </a:cubicBezTo>
                <a:cubicBezTo>
                  <a:pt x="2432986" y="6339986"/>
                  <a:pt x="2483362" y="6310180"/>
                  <a:pt x="2286904" y="6318002"/>
                </a:cubicBezTo>
                <a:cubicBezTo>
                  <a:pt x="2090446" y="6325824"/>
                  <a:pt x="1663788" y="6311693"/>
                  <a:pt x="1363877" y="6318002"/>
                </a:cubicBezTo>
                <a:cubicBezTo>
                  <a:pt x="1063966" y="6324311"/>
                  <a:pt x="975951" y="6312454"/>
                  <a:pt x="675050" y="6318002"/>
                </a:cubicBezTo>
                <a:cubicBezTo>
                  <a:pt x="374149" y="6323550"/>
                  <a:pt x="284114" y="6317938"/>
                  <a:pt x="0" y="6318002"/>
                </a:cubicBezTo>
                <a:cubicBezTo>
                  <a:pt x="-21938" y="6048765"/>
                  <a:pt x="-16699" y="6001754"/>
                  <a:pt x="0" y="5749382"/>
                </a:cubicBezTo>
                <a:cubicBezTo>
                  <a:pt x="16699" y="5497010"/>
                  <a:pt x="-20965" y="5307827"/>
                  <a:pt x="0" y="4991222"/>
                </a:cubicBezTo>
                <a:cubicBezTo>
                  <a:pt x="20965" y="4674617"/>
                  <a:pt x="-26886" y="4624666"/>
                  <a:pt x="0" y="4359421"/>
                </a:cubicBezTo>
                <a:cubicBezTo>
                  <a:pt x="26886" y="4094176"/>
                  <a:pt x="34269" y="3767865"/>
                  <a:pt x="0" y="3601261"/>
                </a:cubicBezTo>
                <a:cubicBezTo>
                  <a:pt x="-34269" y="3434657"/>
                  <a:pt x="-2898" y="3170827"/>
                  <a:pt x="0" y="2843101"/>
                </a:cubicBezTo>
                <a:cubicBezTo>
                  <a:pt x="2898" y="2515375"/>
                  <a:pt x="-6877" y="2421496"/>
                  <a:pt x="0" y="2211301"/>
                </a:cubicBezTo>
                <a:cubicBezTo>
                  <a:pt x="6877" y="2001106"/>
                  <a:pt x="16792" y="1810978"/>
                  <a:pt x="0" y="1453140"/>
                </a:cubicBezTo>
                <a:cubicBezTo>
                  <a:pt x="-16792" y="1095302"/>
                  <a:pt x="-14094" y="1012968"/>
                  <a:pt x="0" y="821340"/>
                </a:cubicBezTo>
                <a:cubicBezTo>
                  <a:pt x="14094" y="629712"/>
                  <a:pt x="-8444" y="351051"/>
                  <a:pt x="0" y="0"/>
                </a:cubicBezTo>
                <a:close/>
              </a:path>
              <a:path w="11710053" h="6318002" stroke="0" extrusionOk="0">
                <a:moveTo>
                  <a:pt x="0" y="0"/>
                </a:moveTo>
                <a:cubicBezTo>
                  <a:pt x="123891" y="4319"/>
                  <a:pt x="228701" y="-4019"/>
                  <a:pt x="454626" y="0"/>
                </a:cubicBezTo>
                <a:cubicBezTo>
                  <a:pt x="680551" y="4019"/>
                  <a:pt x="1153439" y="-14483"/>
                  <a:pt x="1377653" y="0"/>
                </a:cubicBezTo>
                <a:cubicBezTo>
                  <a:pt x="1601867" y="14483"/>
                  <a:pt x="1860683" y="28830"/>
                  <a:pt x="2066480" y="0"/>
                </a:cubicBezTo>
                <a:cubicBezTo>
                  <a:pt x="2272277" y="-28830"/>
                  <a:pt x="2671815" y="14839"/>
                  <a:pt x="2989508" y="0"/>
                </a:cubicBezTo>
                <a:cubicBezTo>
                  <a:pt x="3307201" y="-14839"/>
                  <a:pt x="3275907" y="-10099"/>
                  <a:pt x="3444133" y="0"/>
                </a:cubicBezTo>
                <a:cubicBezTo>
                  <a:pt x="3612359" y="10099"/>
                  <a:pt x="3725503" y="8714"/>
                  <a:pt x="3898759" y="0"/>
                </a:cubicBezTo>
                <a:cubicBezTo>
                  <a:pt x="4072015" y="-8714"/>
                  <a:pt x="4398925" y="15123"/>
                  <a:pt x="4587585" y="0"/>
                </a:cubicBezTo>
                <a:cubicBezTo>
                  <a:pt x="4776245" y="-15123"/>
                  <a:pt x="4925114" y="10895"/>
                  <a:pt x="5159312" y="0"/>
                </a:cubicBezTo>
                <a:cubicBezTo>
                  <a:pt x="5393510" y="-10895"/>
                  <a:pt x="5539783" y="-433"/>
                  <a:pt x="5731038" y="0"/>
                </a:cubicBezTo>
                <a:cubicBezTo>
                  <a:pt x="5922293" y="433"/>
                  <a:pt x="6196575" y="-21029"/>
                  <a:pt x="6419864" y="0"/>
                </a:cubicBezTo>
                <a:cubicBezTo>
                  <a:pt x="6643153" y="21029"/>
                  <a:pt x="6710994" y="22469"/>
                  <a:pt x="6874490" y="0"/>
                </a:cubicBezTo>
                <a:cubicBezTo>
                  <a:pt x="7037986" y="-22469"/>
                  <a:pt x="7376140" y="-9924"/>
                  <a:pt x="7680417" y="0"/>
                </a:cubicBezTo>
                <a:cubicBezTo>
                  <a:pt x="7984694" y="9924"/>
                  <a:pt x="8226701" y="-9567"/>
                  <a:pt x="8486344" y="0"/>
                </a:cubicBezTo>
                <a:cubicBezTo>
                  <a:pt x="8745987" y="9567"/>
                  <a:pt x="9123677" y="21365"/>
                  <a:pt x="9409372" y="0"/>
                </a:cubicBezTo>
                <a:cubicBezTo>
                  <a:pt x="9695067" y="-21365"/>
                  <a:pt x="10011857" y="22584"/>
                  <a:pt x="10332400" y="0"/>
                </a:cubicBezTo>
                <a:cubicBezTo>
                  <a:pt x="10652943" y="-22584"/>
                  <a:pt x="10666631" y="12939"/>
                  <a:pt x="10787025" y="0"/>
                </a:cubicBezTo>
                <a:cubicBezTo>
                  <a:pt x="10907420" y="-12939"/>
                  <a:pt x="11336171" y="-3825"/>
                  <a:pt x="11710053" y="0"/>
                </a:cubicBezTo>
                <a:cubicBezTo>
                  <a:pt x="11689530" y="174690"/>
                  <a:pt x="11678004" y="402752"/>
                  <a:pt x="11710053" y="758160"/>
                </a:cubicBezTo>
                <a:cubicBezTo>
                  <a:pt x="11742102" y="1113568"/>
                  <a:pt x="11734671" y="1051506"/>
                  <a:pt x="11710053" y="1326780"/>
                </a:cubicBezTo>
                <a:cubicBezTo>
                  <a:pt x="11685435" y="1602054"/>
                  <a:pt x="11734919" y="1614675"/>
                  <a:pt x="11710053" y="1832221"/>
                </a:cubicBezTo>
                <a:cubicBezTo>
                  <a:pt x="11685187" y="2049767"/>
                  <a:pt x="11730179" y="2317419"/>
                  <a:pt x="11710053" y="2590381"/>
                </a:cubicBezTo>
                <a:cubicBezTo>
                  <a:pt x="11689927" y="2863343"/>
                  <a:pt x="11724033" y="2974252"/>
                  <a:pt x="11710053" y="3222181"/>
                </a:cubicBezTo>
                <a:cubicBezTo>
                  <a:pt x="11696073" y="3470110"/>
                  <a:pt x="11730737" y="3504701"/>
                  <a:pt x="11710053" y="3727621"/>
                </a:cubicBezTo>
                <a:cubicBezTo>
                  <a:pt x="11689369" y="3950541"/>
                  <a:pt x="11740192" y="4221829"/>
                  <a:pt x="11710053" y="4422601"/>
                </a:cubicBezTo>
                <a:cubicBezTo>
                  <a:pt x="11679914" y="4623373"/>
                  <a:pt x="11706731" y="4851897"/>
                  <a:pt x="11710053" y="4991222"/>
                </a:cubicBezTo>
                <a:cubicBezTo>
                  <a:pt x="11713375" y="5130547"/>
                  <a:pt x="11696288" y="5331188"/>
                  <a:pt x="11710053" y="5623022"/>
                </a:cubicBezTo>
                <a:cubicBezTo>
                  <a:pt x="11723818" y="5914856"/>
                  <a:pt x="11676631" y="5999642"/>
                  <a:pt x="11710053" y="6318002"/>
                </a:cubicBezTo>
                <a:cubicBezTo>
                  <a:pt x="11593283" y="6316953"/>
                  <a:pt x="11353245" y="6339989"/>
                  <a:pt x="11255427" y="6318002"/>
                </a:cubicBezTo>
                <a:cubicBezTo>
                  <a:pt x="11157609" y="6296015"/>
                  <a:pt x="10933043" y="6328794"/>
                  <a:pt x="10800802" y="6318002"/>
                </a:cubicBezTo>
                <a:cubicBezTo>
                  <a:pt x="10668561" y="6307210"/>
                  <a:pt x="10067333" y="6318683"/>
                  <a:pt x="9877774" y="6318002"/>
                </a:cubicBezTo>
                <a:cubicBezTo>
                  <a:pt x="9688215" y="6317321"/>
                  <a:pt x="9261021" y="6325872"/>
                  <a:pt x="9071847" y="6318002"/>
                </a:cubicBezTo>
                <a:cubicBezTo>
                  <a:pt x="8882673" y="6310132"/>
                  <a:pt x="8525786" y="6347699"/>
                  <a:pt x="8265920" y="6318002"/>
                </a:cubicBezTo>
                <a:cubicBezTo>
                  <a:pt x="8006054" y="6288305"/>
                  <a:pt x="7875622" y="6346278"/>
                  <a:pt x="7694194" y="6318002"/>
                </a:cubicBezTo>
                <a:cubicBezTo>
                  <a:pt x="7512766" y="6289726"/>
                  <a:pt x="7487184" y="6332790"/>
                  <a:pt x="7356669" y="6318002"/>
                </a:cubicBezTo>
                <a:cubicBezTo>
                  <a:pt x="7226154" y="6303214"/>
                  <a:pt x="7043290" y="6318706"/>
                  <a:pt x="6902043" y="6318002"/>
                </a:cubicBezTo>
                <a:cubicBezTo>
                  <a:pt x="6760796" y="6317298"/>
                  <a:pt x="6434162" y="6285854"/>
                  <a:pt x="6213216" y="6318002"/>
                </a:cubicBezTo>
                <a:cubicBezTo>
                  <a:pt x="5992270" y="6350150"/>
                  <a:pt x="5791428" y="6305338"/>
                  <a:pt x="5524390" y="6318002"/>
                </a:cubicBezTo>
                <a:cubicBezTo>
                  <a:pt x="5257352" y="6330666"/>
                  <a:pt x="5036220" y="6316762"/>
                  <a:pt x="4718463" y="6318002"/>
                </a:cubicBezTo>
                <a:cubicBezTo>
                  <a:pt x="4400706" y="6319242"/>
                  <a:pt x="4064285" y="6297173"/>
                  <a:pt x="3795435" y="6318002"/>
                </a:cubicBezTo>
                <a:cubicBezTo>
                  <a:pt x="3526585" y="6338831"/>
                  <a:pt x="3405089" y="6314753"/>
                  <a:pt x="3223709" y="6318002"/>
                </a:cubicBezTo>
                <a:cubicBezTo>
                  <a:pt x="3042329" y="6321251"/>
                  <a:pt x="2976095" y="6331744"/>
                  <a:pt x="2886184" y="6318002"/>
                </a:cubicBezTo>
                <a:cubicBezTo>
                  <a:pt x="2796274" y="6304260"/>
                  <a:pt x="2622347" y="6300752"/>
                  <a:pt x="2431558" y="6318002"/>
                </a:cubicBezTo>
                <a:cubicBezTo>
                  <a:pt x="2240769" y="6335252"/>
                  <a:pt x="1721370" y="6352920"/>
                  <a:pt x="1508530" y="6318002"/>
                </a:cubicBezTo>
                <a:cubicBezTo>
                  <a:pt x="1295690" y="6283084"/>
                  <a:pt x="1297753" y="6329563"/>
                  <a:pt x="1171005" y="6318002"/>
                </a:cubicBezTo>
                <a:cubicBezTo>
                  <a:pt x="1044257" y="6306441"/>
                  <a:pt x="846668" y="6335070"/>
                  <a:pt x="599279" y="6318002"/>
                </a:cubicBezTo>
                <a:cubicBezTo>
                  <a:pt x="351890" y="6300934"/>
                  <a:pt x="213126" y="6307936"/>
                  <a:pt x="0" y="6318002"/>
                </a:cubicBezTo>
                <a:cubicBezTo>
                  <a:pt x="17601" y="6177842"/>
                  <a:pt x="9996" y="6004220"/>
                  <a:pt x="0" y="5875742"/>
                </a:cubicBezTo>
                <a:cubicBezTo>
                  <a:pt x="-9996" y="5747264"/>
                  <a:pt x="-3359" y="5631155"/>
                  <a:pt x="0" y="5433482"/>
                </a:cubicBezTo>
                <a:cubicBezTo>
                  <a:pt x="3359" y="5235809"/>
                  <a:pt x="-8750" y="4957353"/>
                  <a:pt x="0" y="4801682"/>
                </a:cubicBezTo>
                <a:cubicBezTo>
                  <a:pt x="8750" y="4646011"/>
                  <a:pt x="-18941" y="4482180"/>
                  <a:pt x="0" y="4233061"/>
                </a:cubicBezTo>
                <a:cubicBezTo>
                  <a:pt x="18941" y="3983942"/>
                  <a:pt x="19729" y="3728097"/>
                  <a:pt x="0" y="3601261"/>
                </a:cubicBezTo>
                <a:cubicBezTo>
                  <a:pt x="-19729" y="3474425"/>
                  <a:pt x="-14062" y="3168040"/>
                  <a:pt x="0" y="2969461"/>
                </a:cubicBezTo>
                <a:cubicBezTo>
                  <a:pt x="14062" y="2770882"/>
                  <a:pt x="-11876" y="2613964"/>
                  <a:pt x="0" y="2400841"/>
                </a:cubicBezTo>
                <a:cubicBezTo>
                  <a:pt x="11876" y="2187718"/>
                  <a:pt x="25531" y="1910536"/>
                  <a:pt x="0" y="1642681"/>
                </a:cubicBezTo>
                <a:cubicBezTo>
                  <a:pt x="-25531" y="1374826"/>
                  <a:pt x="14319" y="1311866"/>
                  <a:pt x="0" y="1137240"/>
                </a:cubicBezTo>
                <a:cubicBezTo>
                  <a:pt x="-14319" y="962614"/>
                  <a:pt x="4877" y="388310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extLst>
              <a:ext uri="{C807C97D-BFC1-408E-A445-0C87EB9F89A2}">
                <ask:lineSketchStyleProps xmlns:ask="http://schemas.microsoft.com/office/drawing/2018/sketchyshapes" sd="141981436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de-DE" sz="1600" b="1" dirty="0">
              <a:solidFill>
                <a:schemeClr val="accent3"/>
              </a:solidFill>
            </a:endParaRP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7ABAAC8A-7D9E-2AB4-6F80-2B33B740F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chemeClr val="accent3"/>
                </a:solidFill>
              </a:rPr>
              <a:t>Notizblock</a:t>
            </a:r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CAA96C02-BA16-0996-7CB2-01F3F78686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3" r="105" b="24200"/>
          <a:stretch>
            <a:fillRect/>
          </a:stretch>
        </p:blipFill>
        <p:spPr>
          <a:xfrm>
            <a:off x="476305" y="933095"/>
            <a:ext cx="11199757" cy="5560636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0020678D-299A-24A7-C166-C57D1CA3AA33}"/>
              </a:ext>
            </a:extLst>
          </p:cNvPr>
          <p:cNvSpPr txBox="1"/>
          <p:nvPr/>
        </p:nvSpPr>
        <p:spPr>
          <a:xfrm>
            <a:off x="9167600" y="0"/>
            <a:ext cx="3024400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Leons Identität (2020, Ministerium des Innern NRW / </a:t>
            </a:r>
            <a:r>
              <a:rPr lang="de-DE" sz="700" b="1" dirty="0" err="1">
                <a:solidFill>
                  <a:schemeClr val="bg1"/>
                </a:solidFill>
              </a:rPr>
              <a:t>btf</a:t>
            </a:r>
            <a:r>
              <a:rPr lang="de-DE" sz="700" b="1" dirty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31944391"/>
      </p:ext>
    </p:extLst>
  </p:cSld>
  <p:clrMapOvr>
    <a:masterClrMapping/>
  </p:clrMapOvr>
</p:sld>
</file>

<file path=ppt/theme/theme1.xml><?xml version="1.0" encoding="utf-8"?>
<a:theme xmlns:a="http://schemas.openxmlformats.org/drawingml/2006/main" name="Titelfolien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Zwischenkapitel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Inhalte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675</Words>
  <Application>Microsoft Office PowerPoint</Application>
  <PresentationFormat>Breitbild</PresentationFormat>
  <Paragraphs>67</Paragraphs>
  <Slides>14</Slides>
  <Notes>7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14</vt:i4>
      </vt:variant>
    </vt:vector>
  </HeadingPairs>
  <TitlesOfParts>
    <vt:vector size="19" baseType="lpstr">
      <vt:lpstr>Aptos</vt:lpstr>
      <vt:lpstr>Arial</vt:lpstr>
      <vt:lpstr>Titelfolien</vt:lpstr>
      <vt:lpstr>Zwischenkapitel</vt:lpstr>
      <vt:lpstr>Inhalte</vt:lpstr>
      <vt:lpstr>PowerPoint-Präsentation</vt:lpstr>
      <vt:lpstr>Warm-Up:</vt:lpstr>
      <vt:lpstr>PowerPoint-Präsentation</vt:lpstr>
      <vt:lpstr>Eine vermisste Person finden</vt:lpstr>
      <vt:lpstr>PowerPoint-Präsentation</vt:lpstr>
      <vt:lpstr>PowerPoint-Präsentation</vt:lpstr>
      <vt:lpstr>PowerPoint-Präsentation</vt:lpstr>
      <vt:lpstr>PowerPoint-Präsentation</vt:lpstr>
      <vt:lpstr>Notizblock</vt:lpstr>
      <vt:lpstr>PowerPoint-Präsentation</vt:lpstr>
      <vt:lpstr>PowerPoint-Präsentation</vt:lpstr>
      <vt:lpstr>Die Identitäre Bewegung</vt:lpstr>
      <vt:lpstr>PowerPoint-Präsentation</vt:lpstr>
      <vt:lpstr>Reflexion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Juliane Strehmann</dc:creator>
  <cp:lastModifiedBy>Christian Huberts</cp:lastModifiedBy>
  <cp:revision>46</cp:revision>
  <dcterms:created xsi:type="dcterms:W3CDTF">2025-12-04T14:18:02Z</dcterms:created>
  <dcterms:modified xsi:type="dcterms:W3CDTF">2026-02-12T12:29:53Z</dcterms:modified>
</cp:coreProperties>
</file>