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682" r:id="rId2"/>
    <p:sldMasterId id="2147483671" r:id="rId3"/>
  </p:sldMasterIdLst>
  <p:notesMasterIdLst>
    <p:notesMasterId r:id="rId28"/>
  </p:notesMasterIdLst>
  <p:sldIdLst>
    <p:sldId id="294" r:id="rId4"/>
    <p:sldId id="322" r:id="rId5"/>
    <p:sldId id="295" r:id="rId6"/>
    <p:sldId id="297" r:id="rId7"/>
    <p:sldId id="298" r:id="rId8"/>
    <p:sldId id="299" r:id="rId9"/>
    <p:sldId id="301" r:id="rId10"/>
    <p:sldId id="300" r:id="rId11"/>
    <p:sldId id="302" r:id="rId12"/>
    <p:sldId id="303" r:id="rId13"/>
    <p:sldId id="304" r:id="rId14"/>
    <p:sldId id="305" r:id="rId15"/>
    <p:sldId id="306" r:id="rId16"/>
    <p:sldId id="307" r:id="rId17"/>
    <p:sldId id="308" r:id="rId18"/>
    <p:sldId id="296" r:id="rId19"/>
    <p:sldId id="309" r:id="rId20"/>
    <p:sldId id="323" r:id="rId21"/>
    <p:sldId id="315" r:id="rId22"/>
    <p:sldId id="318" r:id="rId23"/>
    <p:sldId id="317" r:id="rId24"/>
    <p:sldId id="319" r:id="rId25"/>
    <p:sldId id="320" r:id="rId26"/>
    <p:sldId id="321" r:id="rId27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0100BBF-4EA4-46D0-92BD-B948335BEAD0}" v="2" dt="2026-02-11T13:51:44.43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ittlere Formatvorlage 2 - Akz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Mittlere Formatvorlage 2 - Akz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Mittlere Formatvorlage 2 - Akz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539"/>
    <p:restoredTop sz="94617"/>
  </p:normalViewPr>
  <p:slideViewPr>
    <p:cSldViewPr snapToGrid="0" showGuides="1">
      <p:cViewPr varScale="1">
        <p:scale>
          <a:sx n="101" d="100"/>
          <a:sy n="101" d="100"/>
        </p:scale>
        <p:origin x="1422" y="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34" Type="http://schemas.microsoft.com/office/2015/10/relationships/revisionInfo" Target="revisionInfo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microsoft.com/office/2016/11/relationships/changesInfo" Target="changesInfos/changesInfo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tableStyles" Target="tableStyle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theme" Target="theme/theme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viewProps" Target="viewProps.xml"/><Relationship Id="rId8" Type="http://schemas.openxmlformats.org/officeDocument/2006/relationships/slide" Target="slides/slide5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hristian Huberts" userId="27808154-ba9e-4ffa-b097-6fa3591e9430" providerId="ADAL" clId="{B00DEC17-6F86-4DDC-9BF1-EFDEE6B786D9}"/>
    <pc:docChg chg="undo redo custSel addSld delSld modSld sldOrd modMainMaster delSection">
      <pc:chgData name="Christian Huberts" userId="27808154-ba9e-4ffa-b097-6fa3591e9430" providerId="ADAL" clId="{B00DEC17-6F86-4DDC-9BF1-EFDEE6B786D9}" dt="2026-02-12T09:03:48.556" v="817" actId="20577"/>
      <pc:docMkLst>
        <pc:docMk/>
      </pc:docMkLst>
      <pc:sldChg chg="modSp mod">
        <pc:chgData name="Christian Huberts" userId="27808154-ba9e-4ffa-b097-6fa3591e9430" providerId="ADAL" clId="{B00DEC17-6F86-4DDC-9BF1-EFDEE6B786D9}" dt="2026-02-11T13:36:48.769" v="580" actId="20577"/>
        <pc:sldMkLst>
          <pc:docMk/>
          <pc:sldMk cId="4213581534" sldId="294"/>
        </pc:sldMkLst>
        <pc:spChg chg="mod">
          <ac:chgData name="Christian Huberts" userId="27808154-ba9e-4ffa-b097-6fa3591e9430" providerId="ADAL" clId="{B00DEC17-6F86-4DDC-9BF1-EFDEE6B786D9}" dt="2026-02-11T13:36:48.769" v="580" actId="20577"/>
          <ac:spMkLst>
            <pc:docMk/>
            <pc:sldMk cId="4213581534" sldId="294"/>
            <ac:spMk id="4" creationId="{AFFC94C1-A50A-90E4-F1D1-A327FDA84DE0}"/>
          </ac:spMkLst>
        </pc:spChg>
      </pc:sldChg>
      <pc:sldChg chg="delSp modSp mod">
        <pc:chgData name="Christian Huberts" userId="27808154-ba9e-4ffa-b097-6fa3591e9430" providerId="ADAL" clId="{B00DEC17-6F86-4DDC-9BF1-EFDEE6B786D9}" dt="2026-02-02T10:00:24.677" v="420" actId="14100"/>
        <pc:sldMkLst>
          <pc:docMk/>
          <pc:sldMk cId="1555221937" sldId="295"/>
        </pc:sldMkLst>
        <pc:spChg chg="mod">
          <ac:chgData name="Christian Huberts" userId="27808154-ba9e-4ffa-b097-6fa3591e9430" providerId="ADAL" clId="{B00DEC17-6F86-4DDC-9BF1-EFDEE6B786D9}" dt="2026-02-02T09:55:05.473" v="319" actId="14100"/>
          <ac:spMkLst>
            <pc:docMk/>
            <pc:sldMk cId="1555221937" sldId="295"/>
            <ac:spMk id="9" creationId="{D6310FB3-A6D7-B970-4581-DFA8DCEC216F}"/>
          </ac:spMkLst>
        </pc:spChg>
        <pc:spChg chg="mod">
          <ac:chgData name="Christian Huberts" userId="27808154-ba9e-4ffa-b097-6fa3591e9430" providerId="ADAL" clId="{B00DEC17-6F86-4DDC-9BF1-EFDEE6B786D9}" dt="2026-02-02T09:56:41.103" v="341" actId="113"/>
          <ac:spMkLst>
            <pc:docMk/>
            <pc:sldMk cId="1555221937" sldId="295"/>
            <ac:spMk id="10" creationId="{FFCCB297-F6FE-C477-8FBC-22965F5B07A1}"/>
          </ac:spMkLst>
        </pc:spChg>
        <pc:spChg chg="mod">
          <ac:chgData name="Christian Huberts" userId="27808154-ba9e-4ffa-b097-6fa3591e9430" providerId="ADAL" clId="{B00DEC17-6F86-4DDC-9BF1-EFDEE6B786D9}" dt="2026-02-02T09:57:32.767" v="349" actId="20577"/>
          <ac:spMkLst>
            <pc:docMk/>
            <pc:sldMk cId="1555221937" sldId="295"/>
            <ac:spMk id="11" creationId="{59D9B227-DE21-6093-183C-80CEBAF16C00}"/>
          </ac:spMkLst>
        </pc:spChg>
        <pc:spChg chg="mod">
          <ac:chgData name="Christian Huberts" userId="27808154-ba9e-4ffa-b097-6fa3591e9430" providerId="ADAL" clId="{B00DEC17-6F86-4DDC-9BF1-EFDEE6B786D9}" dt="2026-02-02T09:58:39.837" v="382" actId="14100"/>
          <ac:spMkLst>
            <pc:docMk/>
            <pc:sldMk cId="1555221937" sldId="295"/>
            <ac:spMk id="12" creationId="{07668747-3624-9B97-B78C-DBE0E436FC29}"/>
          </ac:spMkLst>
        </pc:spChg>
        <pc:spChg chg="mod ord">
          <ac:chgData name="Christian Huberts" userId="27808154-ba9e-4ffa-b097-6fa3591e9430" providerId="ADAL" clId="{B00DEC17-6F86-4DDC-9BF1-EFDEE6B786D9}" dt="2026-02-02T10:00:24.677" v="420" actId="14100"/>
          <ac:spMkLst>
            <pc:docMk/>
            <pc:sldMk cId="1555221937" sldId="295"/>
            <ac:spMk id="13" creationId="{01C2BDFC-F073-7FCC-BD4B-ED82873B1440}"/>
          </ac:spMkLst>
        </pc:spChg>
        <pc:spChg chg="mod">
          <ac:chgData name="Christian Huberts" userId="27808154-ba9e-4ffa-b097-6fa3591e9430" providerId="ADAL" clId="{B00DEC17-6F86-4DDC-9BF1-EFDEE6B786D9}" dt="2026-02-02T09:59:26.843" v="397" actId="1076"/>
          <ac:spMkLst>
            <pc:docMk/>
            <pc:sldMk cId="1555221937" sldId="295"/>
            <ac:spMk id="16" creationId="{D5FFC36A-E417-2530-8536-EAC22A9789CA}"/>
          </ac:spMkLst>
        </pc:spChg>
      </pc:sldChg>
      <pc:sldChg chg="addSp delSp modSp mod modAnim chgLayout">
        <pc:chgData name="Christian Huberts" userId="27808154-ba9e-4ffa-b097-6fa3591e9430" providerId="ADAL" clId="{B00DEC17-6F86-4DDC-9BF1-EFDEE6B786D9}" dt="2026-02-02T10:03:36.739" v="421" actId="14826"/>
        <pc:sldMkLst>
          <pc:docMk/>
          <pc:sldMk cId="3831174968" sldId="296"/>
        </pc:sldMkLst>
        <pc:spChg chg="add mod">
          <ac:chgData name="Christian Huberts" userId="27808154-ba9e-4ffa-b097-6fa3591e9430" providerId="ADAL" clId="{B00DEC17-6F86-4DDC-9BF1-EFDEE6B786D9}" dt="2026-01-27T15:56:11.609" v="294" actId="14100"/>
          <ac:spMkLst>
            <pc:docMk/>
            <pc:sldMk cId="3831174968" sldId="296"/>
            <ac:spMk id="5" creationId="{680FB4BE-959E-1D5F-A580-3E44C2291068}"/>
          </ac:spMkLst>
        </pc:spChg>
        <pc:picChg chg="add mod">
          <ac:chgData name="Christian Huberts" userId="27808154-ba9e-4ffa-b097-6fa3591e9430" providerId="ADAL" clId="{B00DEC17-6F86-4DDC-9BF1-EFDEE6B786D9}" dt="2026-02-02T10:03:36.739" v="421" actId="14826"/>
          <ac:picMkLst>
            <pc:docMk/>
            <pc:sldMk cId="3831174968" sldId="296"/>
            <ac:picMk id="2" creationId="{9CCC2731-88ED-C58D-4D54-7D1260092DAE}"/>
          </ac:picMkLst>
        </pc:picChg>
      </pc:sldChg>
      <pc:sldChg chg="modSp mod">
        <pc:chgData name="Christian Huberts" userId="27808154-ba9e-4ffa-b097-6fa3591e9430" providerId="ADAL" clId="{B00DEC17-6F86-4DDC-9BF1-EFDEE6B786D9}" dt="2026-02-11T13:37:27.123" v="590" actId="20577"/>
        <pc:sldMkLst>
          <pc:docMk/>
          <pc:sldMk cId="1252114578" sldId="297"/>
        </pc:sldMkLst>
        <pc:spChg chg="mod">
          <ac:chgData name="Christian Huberts" userId="27808154-ba9e-4ffa-b097-6fa3591e9430" providerId="ADAL" clId="{B00DEC17-6F86-4DDC-9BF1-EFDEE6B786D9}" dt="2026-02-11T13:37:27.123" v="590" actId="20577"/>
          <ac:spMkLst>
            <pc:docMk/>
            <pc:sldMk cId="1252114578" sldId="297"/>
            <ac:spMk id="3" creationId="{59216A18-8397-8349-54BC-DD8EECCE2835}"/>
          </ac:spMkLst>
        </pc:spChg>
      </pc:sldChg>
      <pc:sldChg chg="modSp mod">
        <pc:chgData name="Christian Huberts" userId="27808154-ba9e-4ffa-b097-6fa3591e9430" providerId="ADAL" clId="{B00DEC17-6F86-4DDC-9BF1-EFDEE6B786D9}" dt="2026-02-11T13:37:40.843" v="600" actId="20577"/>
        <pc:sldMkLst>
          <pc:docMk/>
          <pc:sldMk cId="3798223636" sldId="298"/>
        </pc:sldMkLst>
        <pc:spChg chg="mod">
          <ac:chgData name="Christian Huberts" userId="27808154-ba9e-4ffa-b097-6fa3591e9430" providerId="ADAL" clId="{B00DEC17-6F86-4DDC-9BF1-EFDEE6B786D9}" dt="2026-02-11T13:37:40.843" v="600" actId="20577"/>
          <ac:spMkLst>
            <pc:docMk/>
            <pc:sldMk cId="3798223636" sldId="298"/>
            <ac:spMk id="3" creationId="{70F28CFF-6512-9767-D72E-D54D306B20BC}"/>
          </ac:spMkLst>
        </pc:spChg>
        <pc:spChg chg="mod">
          <ac:chgData name="Christian Huberts" userId="27808154-ba9e-4ffa-b097-6fa3591e9430" providerId="ADAL" clId="{B00DEC17-6F86-4DDC-9BF1-EFDEE6B786D9}" dt="2026-01-27T13:29:26.521" v="57" actId="207"/>
          <ac:spMkLst>
            <pc:docMk/>
            <pc:sldMk cId="3798223636" sldId="298"/>
            <ac:spMk id="8" creationId="{F5C0FDCC-BFA6-DDED-9E86-D676DCED47BC}"/>
          </ac:spMkLst>
        </pc:spChg>
        <pc:spChg chg="mod">
          <ac:chgData name="Christian Huberts" userId="27808154-ba9e-4ffa-b097-6fa3591e9430" providerId="ADAL" clId="{B00DEC17-6F86-4DDC-9BF1-EFDEE6B786D9}" dt="2026-01-27T13:29:30.230" v="58" actId="207"/>
          <ac:spMkLst>
            <pc:docMk/>
            <pc:sldMk cId="3798223636" sldId="298"/>
            <ac:spMk id="9" creationId="{776C8133-4DAF-76ED-4E9A-C281A128A528}"/>
          </ac:spMkLst>
        </pc:spChg>
      </pc:sldChg>
      <pc:sldChg chg="addSp delSp modSp mod delAnim modAnim chgLayout">
        <pc:chgData name="Christian Huberts" userId="27808154-ba9e-4ffa-b097-6fa3591e9430" providerId="ADAL" clId="{B00DEC17-6F86-4DDC-9BF1-EFDEE6B786D9}" dt="2026-01-27T13:25:16.025" v="14" actId="1076"/>
        <pc:sldMkLst>
          <pc:docMk/>
          <pc:sldMk cId="2675289213" sldId="299"/>
        </pc:sldMkLst>
        <pc:picChg chg="add mod ord">
          <ac:chgData name="Christian Huberts" userId="27808154-ba9e-4ffa-b097-6fa3591e9430" providerId="ADAL" clId="{B00DEC17-6F86-4DDC-9BF1-EFDEE6B786D9}" dt="2026-01-27T13:25:16.025" v="14" actId="1076"/>
          <ac:picMkLst>
            <pc:docMk/>
            <pc:sldMk cId="2675289213" sldId="299"/>
            <ac:picMk id="6" creationId="{E34FFECD-C618-D7D2-CF36-7F6171EBABF1}"/>
          </ac:picMkLst>
        </pc:picChg>
      </pc:sldChg>
      <pc:sldChg chg="modSp mod">
        <pc:chgData name="Christian Huberts" userId="27808154-ba9e-4ffa-b097-6fa3591e9430" providerId="ADAL" clId="{B00DEC17-6F86-4DDC-9BF1-EFDEE6B786D9}" dt="2026-02-11T13:38:36.520" v="609" actId="20577"/>
        <pc:sldMkLst>
          <pc:docMk/>
          <pc:sldMk cId="995506510" sldId="300"/>
        </pc:sldMkLst>
        <pc:spChg chg="mod">
          <ac:chgData name="Christian Huberts" userId="27808154-ba9e-4ffa-b097-6fa3591e9430" providerId="ADAL" clId="{B00DEC17-6F86-4DDC-9BF1-EFDEE6B786D9}" dt="2026-02-11T13:38:36.520" v="609" actId="20577"/>
          <ac:spMkLst>
            <pc:docMk/>
            <pc:sldMk cId="995506510" sldId="300"/>
            <ac:spMk id="9" creationId="{80FFC5E1-BD78-BF71-02CF-22EDEF8A0317}"/>
          </ac:spMkLst>
        </pc:spChg>
        <pc:spChg chg="mod">
          <ac:chgData name="Christian Huberts" userId="27808154-ba9e-4ffa-b097-6fa3591e9430" providerId="ADAL" clId="{B00DEC17-6F86-4DDC-9BF1-EFDEE6B786D9}" dt="2026-01-27T13:26:29.178" v="49" actId="1076"/>
          <ac:spMkLst>
            <pc:docMk/>
            <pc:sldMk cId="995506510" sldId="300"/>
            <ac:spMk id="17" creationId="{4E446A01-00DC-CDC6-CB55-F256104D5940}"/>
          </ac:spMkLst>
        </pc:spChg>
      </pc:sldChg>
      <pc:sldChg chg="modSp mod">
        <pc:chgData name="Christian Huberts" userId="27808154-ba9e-4ffa-b097-6fa3591e9430" providerId="ADAL" clId="{B00DEC17-6F86-4DDC-9BF1-EFDEE6B786D9}" dt="2026-01-27T13:26:13.721" v="47" actId="1076"/>
        <pc:sldMkLst>
          <pc:docMk/>
          <pc:sldMk cId="3915507774" sldId="301"/>
        </pc:sldMkLst>
        <pc:spChg chg="mod">
          <ac:chgData name="Christian Huberts" userId="27808154-ba9e-4ffa-b097-6fa3591e9430" providerId="ADAL" clId="{B00DEC17-6F86-4DDC-9BF1-EFDEE6B786D9}" dt="2026-01-27T13:26:13.721" v="47" actId="1076"/>
          <ac:spMkLst>
            <pc:docMk/>
            <pc:sldMk cId="3915507774" sldId="301"/>
            <ac:spMk id="2" creationId="{8E987B11-BF97-EB18-C531-F15D306CF771}"/>
          </ac:spMkLst>
        </pc:spChg>
      </pc:sldChg>
      <pc:sldChg chg="modSp mod">
        <pc:chgData name="Christian Huberts" userId="27808154-ba9e-4ffa-b097-6fa3591e9430" providerId="ADAL" clId="{B00DEC17-6F86-4DDC-9BF1-EFDEE6B786D9}" dt="2026-02-11T13:38:43.134" v="618" actId="20577"/>
        <pc:sldMkLst>
          <pc:docMk/>
          <pc:sldMk cId="259705473" sldId="302"/>
        </pc:sldMkLst>
        <pc:spChg chg="mod">
          <ac:chgData name="Christian Huberts" userId="27808154-ba9e-4ffa-b097-6fa3591e9430" providerId="ADAL" clId="{B00DEC17-6F86-4DDC-9BF1-EFDEE6B786D9}" dt="2026-01-27T13:26:36.763" v="51" actId="1076"/>
          <ac:spMkLst>
            <pc:docMk/>
            <pc:sldMk cId="259705473" sldId="302"/>
            <ac:spMk id="3" creationId="{005AE68E-522D-98A6-C44C-339AD3991CC9}"/>
          </ac:spMkLst>
        </pc:spChg>
        <pc:spChg chg="mod">
          <ac:chgData name="Christian Huberts" userId="27808154-ba9e-4ffa-b097-6fa3591e9430" providerId="ADAL" clId="{B00DEC17-6F86-4DDC-9BF1-EFDEE6B786D9}" dt="2026-02-11T13:38:43.134" v="618" actId="20577"/>
          <ac:spMkLst>
            <pc:docMk/>
            <pc:sldMk cId="259705473" sldId="302"/>
            <ac:spMk id="9" creationId="{BD425E67-867E-8F6E-6DB6-1FFE9FABE6C5}"/>
          </ac:spMkLst>
        </pc:spChg>
      </pc:sldChg>
      <pc:sldChg chg="modSp mod">
        <pc:chgData name="Christian Huberts" userId="27808154-ba9e-4ffa-b097-6fa3591e9430" providerId="ADAL" clId="{B00DEC17-6F86-4DDC-9BF1-EFDEE6B786D9}" dt="2026-02-11T13:46:40.266" v="629" actId="20577"/>
        <pc:sldMkLst>
          <pc:docMk/>
          <pc:sldMk cId="1111845809" sldId="303"/>
        </pc:sldMkLst>
        <pc:spChg chg="mod">
          <ac:chgData name="Christian Huberts" userId="27808154-ba9e-4ffa-b097-6fa3591e9430" providerId="ADAL" clId="{B00DEC17-6F86-4DDC-9BF1-EFDEE6B786D9}" dt="2026-02-11T13:46:40.266" v="629" actId="20577"/>
          <ac:spMkLst>
            <pc:docMk/>
            <pc:sldMk cId="1111845809" sldId="303"/>
            <ac:spMk id="2" creationId="{A92BEE0A-CA30-11B7-7C90-C614C09CD0E8}"/>
          </ac:spMkLst>
        </pc:spChg>
        <pc:spChg chg="mod">
          <ac:chgData name="Christian Huberts" userId="27808154-ba9e-4ffa-b097-6fa3591e9430" providerId="ADAL" clId="{B00DEC17-6F86-4DDC-9BF1-EFDEE6B786D9}" dt="2026-01-27T13:27:32.045" v="53" actId="1076"/>
          <ac:spMkLst>
            <pc:docMk/>
            <pc:sldMk cId="1111845809" sldId="303"/>
            <ac:spMk id="5" creationId="{9CF85536-ABCE-24E4-56D1-E56A4F4E0EB5}"/>
          </ac:spMkLst>
        </pc:spChg>
        <pc:spChg chg="mod">
          <ac:chgData name="Christian Huberts" userId="27808154-ba9e-4ffa-b097-6fa3591e9430" providerId="ADAL" clId="{B00DEC17-6F86-4DDC-9BF1-EFDEE6B786D9}" dt="2026-01-27T13:27:44.156" v="54"/>
          <ac:spMkLst>
            <pc:docMk/>
            <pc:sldMk cId="1111845809" sldId="303"/>
            <ac:spMk id="8" creationId="{2EC646CF-28DB-0E75-7B35-AC78E4A64EE5}"/>
          </ac:spMkLst>
        </pc:spChg>
      </pc:sldChg>
      <pc:sldChg chg="modSp mod">
        <pc:chgData name="Christian Huberts" userId="27808154-ba9e-4ffa-b097-6fa3591e9430" providerId="ADAL" clId="{B00DEC17-6F86-4DDC-9BF1-EFDEE6B786D9}" dt="2026-02-11T13:46:45.981" v="639" actId="20577"/>
        <pc:sldMkLst>
          <pc:docMk/>
          <pc:sldMk cId="3226412506" sldId="304"/>
        </pc:sldMkLst>
        <pc:spChg chg="mod">
          <ac:chgData name="Christian Huberts" userId="27808154-ba9e-4ffa-b097-6fa3591e9430" providerId="ADAL" clId="{B00DEC17-6F86-4DDC-9BF1-EFDEE6B786D9}" dt="2026-02-11T13:46:45.981" v="639" actId="20577"/>
          <ac:spMkLst>
            <pc:docMk/>
            <pc:sldMk cId="3226412506" sldId="304"/>
            <ac:spMk id="3" creationId="{FF05B55F-863F-49FA-6EED-0E2FC9AA4729}"/>
          </ac:spMkLst>
        </pc:spChg>
        <pc:spChg chg="mod">
          <ac:chgData name="Christian Huberts" userId="27808154-ba9e-4ffa-b097-6fa3591e9430" providerId="ADAL" clId="{B00DEC17-6F86-4DDC-9BF1-EFDEE6B786D9}" dt="2026-01-27T13:35:36.587" v="80" actId="20577"/>
          <ac:spMkLst>
            <pc:docMk/>
            <pc:sldMk cId="3226412506" sldId="304"/>
            <ac:spMk id="11" creationId="{49594756-41F4-48ED-1E65-2A8012341FFE}"/>
          </ac:spMkLst>
        </pc:spChg>
      </pc:sldChg>
      <pc:sldChg chg="modSp mod">
        <pc:chgData name="Christian Huberts" userId="27808154-ba9e-4ffa-b097-6fa3591e9430" providerId="ADAL" clId="{B00DEC17-6F86-4DDC-9BF1-EFDEE6B786D9}" dt="2026-02-11T13:46:51.822" v="649" actId="20577"/>
        <pc:sldMkLst>
          <pc:docMk/>
          <pc:sldMk cId="1640646351" sldId="305"/>
        </pc:sldMkLst>
        <pc:spChg chg="mod">
          <ac:chgData name="Christian Huberts" userId="27808154-ba9e-4ffa-b097-6fa3591e9430" providerId="ADAL" clId="{B00DEC17-6F86-4DDC-9BF1-EFDEE6B786D9}" dt="2026-02-11T13:46:51.822" v="649" actId="20577"/>
          <ac:spMkLst>
            <pc:docMk/>
            <pc:sldMk cId="1640646351" sldId="305"/>
            <ac:spMk id="2" creationId="{A92BEE0A-CA30-11B7-7C90-C614C09CD0E8}"/>
          </ac:spMkLst>
        </pc:spChg>
        <pc:spChg chg="mod">
          <ac:chgData name="Christian Huberts" userId="27808154-ba9e-4ffa-b097-6fa3591e9430" providerId="ADAL" clId="{B00DEC17-6F86-4DDC-9BF1-EFDEE6B786D9}" dt="2026-01-27T13:36:17.146" v="81"/>
          <ac:spMkLst>
            <pc:docMk/>
            <pc:sldMk cId="1640646351" sldId="305"/>
            <ac:spMk id="8" creationId="{2EC646CF-28DB-0E75-7B35-AC78E4A64EE5}"/>
          </ac:spMkLst>
        </pc:spChg>
      </pc:sldChg>
      <pc:sldChg chg="addSp modSp mod">
        <pc:chgData name="Christian Huberts" userId="27808154-ba9e-4ffa-b097-6fa3591e9430" providerId="ADAL" clId="{B00DEC17-6F86-4DDC-9BF1-EFDEE6B786D9}" dt="2026-02-11T13:46:57.191" v="659" actId="20577"/>
        <pc:sldMkLst>
          <pc:docMk/>
          <pc:sldMk cId="769373344" sldId="306"/>
        </pc:sldMkLst>
        <pc:spChg chg="add mod">
          <ac:chgData name="Christian Huberts" userId="27808154-ba9e-4ffa-b097-6fa3591e9430" providerId="ADAL" clId="{B00DEC17-6F86-4DDC-9BF1-EFDEE6B786D9}" dt="2026-01-27T14:08:04.668" v="250" actId="20577"/>
          <ac:spMkLst>
            <pc:docMk/>
            <pc:sldMk cId="769373344" sldId="306"/>
            <ac:spMk id="2" creationId="{A2512B3F-191C-A867-1F66-3609E7E2719E}"/>
          </ac:spMkLst>
        </pc:spChg>
        <pc:spChg chg="mod">
          <ac:chgData name="Christian Huberts" userId="27808154-ba9e-4ffa-b097-6fa3591e9430" providerId="ADAL" clId="{B00DEC17-6F86-4DDC-9BF1-EFDEE6B786D9}" dt="2026-02-11T13:46:57.191" v="659" actId="20577"/>
          <ac:spMkLst>
            <pc:docMk/>
            <pc:sldMk cId="769373344" sldId="306"/>
            <ac:spMk id="3" creationId="{A8EBB8C2-49C8-5A65-2255-202B9CD919DD}"/>
          </ac:spMkLst>
        </pc:spChg>
        <pc:spChg chg="mod">
          <ac:chgData name="Christian Huberts" userId="27808154-ba9e-4ffa-b097-6fa3591e9430" providerId="ADAL" clId="{B00DEC17-6F86-4DDC-9BF1-EFDEE6B786D9}" dt="2026-01-27T13:37:16.897" v="90" actId="20577"/>
          <ac:spMkLst>
            <pc:docMk/>
            <pc:sldMk cId="769373344" sldId="306"/>
            <ac:spMk id="8" creationId="{C235B510-1054-A750-DBA7-EAA55E228CC5}"/>
          </ac:spMkLst>
        </pc:spChg>
        <pc:spChg chg="mod">
          <ac:chgData name="Christian Huberts" userId="27808154-ba9e-4ffa-b097-6fa3591e9430" providerId="ADAL" clId="{B00DEC17-6F86-4DDC-9BF1-EFDEE6B786D9}" dt="2026-01-27T14:08:59.144" v="267" actId="20577"/>
          <ac:spMkLst>
            <pc:docMk/>
            <pc:sldMk cId="769373344" sldId="306"/>
            <ac:spMk id="11" creationId="{BBE7B64D-0158-2F85-8E8F-8CAB1BA9D4FA}"/>
          </ac:spMkLst>
        </pc:spChg>
      </pc:sldChg>
      <pc:sldChg chg="modSp mod">
        <pc:chgData name="Christian Huberts" userId="27808154-ba9e-4ffa-b097-6fa3591e9430" providerId="ADAL" clId="{B00DEC17-6F86-4DDC-9BF1-EFDEE6B786D9}" dt="2026-02-11T13:47:03.195" v="669" actId="20577"/>
        <pc:sldMkLst>
          <pc:docMk/>
          <pc:sldMk cId="1552633651" sldId="307"/>
        </pc:sldMkLst>
        <pc:spChg chg="mod">
          <ac:chgData name="Christian Huberts" userId="27808154-ba9e-4ffa-b097-6fa3591e9430" providerId="ADAL" clId="{B00DEC17-6F86-4DDC-9BF1-EFDEE6B786D9}" dt="2026-02-11T13:47:03.195" v="669" actId="20577"/>
          <ac:spMkLst>
            <pc:docMk/>
            <pc:sldMk cId="1552633651" sldId="307"/>
            <ac:spMk id="2" creationId="{A92BEE0A-CA30-11B7-7C90-C614C09CD0E8}"/>
          </ac:spMkLst>
        </pc:spChg>
        <pc:spChg chg="mod">
          <ac:chgData name="Christian Huberts" userId="27808154-ba9e-4ffa-b097-6fa3591e9430" providerId="ADAL" clId="{B00DEC17-6F86-4DDC-9BF1-EFDEE6B786D9}" dt="2026-01-27T13:37:38.902" v="91"/>
          <ac:spMkLst>
            <pc:docMk/>
            <pc:sldMk cId="1552633651" sldId="307"/>
            <ac:spMk id="8" creationId="{2EC646CF-28DB-0E75-7B35-AC78E4A64EE5}"/>
          </ac:spMkLst>
        </pc:spChg>
      </pc:sldChg>
      <pc:sldChg chg="addSp modSp mod">
        <pc:chgData name="Christian Huberts" userId="27808154-ba9e-4ffa-b097-6fa3591e9430" providerId="ADAL" clId="{B00DEC17-6F86-4DDC-9BF1-EFDEE6B786D9}" dt="2026-02-11T13:47:08.370" v="679" actId="20577"/>
        <pc:sldMkLst>
          <pc:docMk/>
          <pc:sldMk cId="1737657006" sldId="308"/>
        </pc:sldMkLst>
        <pc:spChg chg="mod">
          <ac:chgData name="Christian Huberts" userId="27808154-ba9e-4ffa-b097-6fa3591e9430" providerId="ADAL" clId="{B00DEC17-6F86-4DDC-9BF1-EFDEE6B786D9}" dt="2026-02-11T13:47:08.370" v="679" actId="20577"/>
          <ac:spMkLst>
            <pc:docMk/>
            <pc:sldMk cId="1737657006" sldId="308"/>
            <ac:spMk id="2" creationId="{67EEAC4A-F447-DF3B-6004-7C4B771CCFE2}"/>
          </ac:spMkLst>
        </pc:spChg>
        <pc:spChg chg="add mod">
          <ac:chgData name="Christian Huberts" userId="27808154-ba9e-4ffa-b097-6fa3591e9430" providerId="ADAL" clId="{B00DEC17-6F86-4DDC-9BF1-EFDEE6B786D9}" dt="2026-01-27T13:42:45.331" v="144" actId="1076"/>
          <ac:spMkLst>
            <pc:docMk/>
            <pc:sldMk cId="1737657006" sldId="308"/>
            <ac:spMk id="4" creationId="{28A75060-B653-F1BA-4664-72A6F3AE4D18}"/>
          </ac:spMkLst>
        </pc:spChg>
      </pc:sldChg>
      <pc:sldChg chg="modSp mod">
        <pc:chgData name="Christian Huberts" userId="27808154-ba9e-4ffa-b097-6fa3591e9430" providerId="ADAL" clId="{B00DEC17-6F86-4DDC-9BF1-EFDEE6B786D9}" dt="2026-02-11T13:47:28.498" v="689" actId="20577"/>
        <pc:sldMkLst>
          <pc:docMk/>
          <pc:sldMk cId="1721850697" sldId="309"/>
        </pc:sldMkLst>
        <pc:spChg chg="mod">
          <ac:chgData name="Christian Huberts" userId="27808154-ba9e-4ffa-b097-6fa3591e9430" providerId="ADAL" clId="{B00DEC17-6F86-4DDC-9BF1-EFDEE6B786D9}" dt="2026-02-11T13:47:28.498" v="689" actId="20577"/>
          <ac:spMkLst>
            <pc:docMk/>
            <pc:sldMk cId="1721850697" sldId="309"/>
            <ac:spMk id="2" creationId="{A92BEE0A-CA30-11B7-7C90-C614C09CD0E8}"/>
          </ac:spMkLst>
        </pc:spChg>
        <pc:spChg chg="mod">
          <ac:chgData name="Christian Huberts" userId="27808154-ba9e-4ffa-b097-6fa3591e9430" providerId="ADAL" clId="{B00DEC17-6F86-4DDC-9BF1-EFDEE6B786D9}" dt="2026-01-27T14:04:05.516" v="242"/>
          <ac:spMkLst>
            <pc:docMk/>
            <pc:sldMk cId="1721850697" sldId="309"/>
            <ac:spMk id="8" creationId="{2EC646CF-28DB-0E75-7B35-AC78E4A64EE5}"/>
          </ac:spMkLst>
        </pc:spChg>
      </pc:sldChg>
      <pc:sldChg chg="del">
        <pc:chgData name="Christian Huberts" userId="27808154-ba9e-4ffa-b097-6fa3591e9430" providerId="ADAL" clId="{B00DEC17-6F86-4DDC-9BF1-EFDEE6B786D9}" dt="2026-02-11T13:48:37.189" v="690" actId="2696"/>
        <pc:sldMkLst>
          <pc:docMk/>
          <pc:sldMk cId="3794844920" sldId="310"/>
        </pc:sldMkLst>
      </pc:sldChg>
      <pc:sldChg chg="modSp del mod">
        <pc:chgData name="Christian Huberts" userId="27808154-ba9e-4ffa-b097-6fa3591e9430" providerId="ADAL" clId="{B00DEC17-6F86-4DDC-9BF1-EFDEE6B786D9}" dt="2026-02-11T13:48:45.135" v="691" actId="2696"/>
        <pc:sldMkLst>
          <pc:docMk/>
          <pc:sldMk cId="607363864" sldId="311"/>
        </pc:sldMkLst>
      </pc:sldChg>
      <pc:sldChg chg="del">
        <pc:chgData name="Christian Huberts" userId="27808154-ba9e-4ffa-b097-6fa3591e9430" providerId="ADAL" clId="{B00DEC17-6F86-4DDC-9BF1-EFDEE6B786D9}" dt="2026-02-11T13:49:08.653" v="695" actId="2696"/>
        <pc:sldMkLst>
          <pc:docMk/>
          <pc:sldMk cId="1175393678" sldId="312"/>
        </pc:sldMkLst>
      </pc:sldChg>
      <pc:sldChg chg="del">
        <pc:chgData name="Christian Huberts" userId="27808154-ba9e-4ffa-b097-6fa3591e9430" providerId="ADAL" clId="{B00DEC17-6F86-4DDC-9BF1-EFDEE6B786D9}" dt="2026-02-11T13:50:34.871" v="698" actId="2696"/>
        <pc:sldMkLst>
          <pc:docMk/>
          <pc:sldMk cId="2152263795" sldId="313"/>
        </pc:sldMkLst>
      </pc:sldChg>
      <pc:sldChg chg="del">
        <pc:chgData name="Christian Huberts" userId="27808154-ba9e-4ffa-b097-6fa3591e9430" providerId="ADAL" clId="{B00DEC17-6F86-4DDC-9BF1-EFDEE6B786D9}" dt="2026-02-11T13:50:34.871" v="698" actId="2696"/>
        <pc:sldMkLst>
          <pc:docMk/>
          <pc:sldMk cId="161676177" sldId="314"/>
        </pc:sldMkLst>
      </pc:sldChg>
      <pc:sldChg chg="modSp mod">
        <pc:chgData name="Christian Huberts" userId="27808154-ba9e-4ffa-b097-6fa3591e9430" providerId="ADAL" clId="{B00DEC17-6F86-4DDC-9BF1-EFDEE6B786D9}" dt="2026-02-11T13:50:45.459" v="708" actId="20577"/>
        <pc:sldMkLst>
          <pc:docMk/>
          <pc:sldMk cId="3089019104" sldId="315"/>
        </pc:sldMkLst>
        <pc:spChg chg="mod">
          <ac:chgData name="Christian Huberts" userId="27808154-ba9e-4ffa-b097-6fa3591e9430" providerId="ADAL" clId="{B00DEC17-6F86-4DDC-9BF1-EFDEE6B786D9}" dt="2026-02-11T13:50:45.459" v="708" actId="20577"/>
          <ac:spMkLst>
            <pc:docMk/>
            <pc:sldMk cId="3089019104" sldId="315"/>
            <ac:spMk id="2" creationId="{7759B08A-F76E-3C15-B9AE-A3F5E85D4D6D}"/>
          </ac:spMkLst>
        </pc:spChg>
      </pc:sldChg>
      <pc:sldChg chg="modSp mod">
        <pc:chgData name="Christian Huberts" userId="27808154-ba9e-4ffa-b097-6fa3591e9430" providerId="ADAL" clId="{B00DEC17-6F86-4DDC-9BF1-EFDEE6B786D9}" dt="2026-01-27T14:13:03.551" v="282" actId="1076"/>
        <pc:sldMkLst>
          <pc:docMk/>
          <pc:sldMk cId="4109857495" sldId="317"/>
        </pc:sldMkLst>
        <pc:spChg chg="mod">
          <ac:chgData name="Christian Huberts" userId="27808154-ba9e-4ffa-b097-6fa3591e9430" providerId="ADAL" clId="{B00DEC17-6F86-4DDC-9BF1-EFDEE6B786D9}" dt="2026-01-27T14:13:03.551" v="282" actId="1076"/>
          <ac:spMkLst>
            <pc:docMk/>
            <pc:sldMk cId="4109857495" sldId="317"/>
            <ac:spMk id="2" creationId="{1F364DB9-6F36-6087-6E50-7A33C8D86B98}"/>
          </ac:spMkLst>
        </pc:spChg>
      </pc:sldChg>
      <pc:sldChg chg="modSp mod">
        <pc:chgData name="Christian Huberts" userId="27808154-ba9e-4ffa-b097-6fa3591e9430" providerId="ADAL" clId="{B00DEC17-6F86-4DDC-9BF1-EFDEE6B786D9}" dt="2026-01-27T14:12:56.144" v="280" actId="1076"/>
        <pc:sldMkLst>
          <pc:docMk/>
          <pc:sldMk cId="1693271156" sldId="318"/>
        </pc:sldMkLst>
        <pc:spChg chg="mod">
          <ac:chgData name="Christian Huberts" userId="27808154-ba9e-4ffa-b097-6fa3591e9430" providerId="ADAL" clId="{B00DEC17-6F86-4DDC-9BF1-EFDEE6B786D9}" dt="2026-01-27T14:12:56.144" v="280" actId="1076"/>
          <ac:spMkLst>
            <pc:docMk/>
            <pc:sldMk cId="1693271156" sldId="318"/>
            <ac:spMk id="2" creationId="{1F364DB9-6F36-6087-6E50-7A33C8D86B98}"/>
          </ac:spMkLst>
        </pc:spChg>
      </pc:sldChg>
      <pc:sldChg chg="modSp mod">
        <pc:chgData name="Christian Huberts" userId="27808154-ba9e-4ffa-b097-6fa3591e9430" providerId="ADAL" clId="{B00DEC17-6F86-4DDC-9BF1-EFDEE6B786D9}" dt="2026-02-11T13:51:15.995" v="718" actId="20577"/>
        <pc:sldMkLst>
          <pc:docMk/>
          <pc:sldMk cId="1695238233" sldId="319"/>
        </pc:sldMkLst>
        <pc:spChg chg="mod">
          <ac:chgData name="Christian Huberts" userId="27808154-ba9e-4ffa-b097-6fa3591e9430" providerId="ADAL" clId="{B00DEC17-6F86-4DDC-9BF1-EFDEE6B786D9}" dt="2026-02-11T13:51:15.995" v="718" actId="20577"/>
          <ac:spMkLst>
            <pc:docMk/>
            <pc:sldMk cId="1695238233" sldId="319"/>
            <ac:spMk id="2" creationId="{5FC56644-6663-FE74-2C08-C885D873E645}"/>
          </ac:spMkLst>
        </pc:spChg>
      </pc:sldChg>
      <pc:sldChg chg="modSp mod">
        <pc:chgData name="Christian Huberts" userId="27808154-ba9e-4ffa-b097-6fa3591e9430" providerId="ADAL" clId="{B00DEC17-6F86-4DDC-9BF1-EFDEE6B786D9}" dt="2026-02-11T13:53:30.670" v="782" actId="313"/>
        <pc:sldMkLst>
          <pc:docMk/>
          <pc:sldMk cId="1041800587" sldId="320"/>
        </pc:sldMkLst>
        <pc:spChg chg="mod">
          <ac:chgData name="Christian Huberts" userId="27808154-ba9e-4ffa-b097-6fa3591e9430" providerId="ADAL" clId="{B00DEC17-6F86-4DDC-9BF1-EFDEE6B786D9}" dt="2026-01-27T14:13:30.541" v="284" actId="1076"/>
          <ac:spMkLst>
            <pc:docMk/>
            <pc:sldMk cId="1041800587" sldId="320"/>
            <ac:spMk id="2" creationId="{1F364DB9-6F36-6087-6E50-7A33C8D86B98}"/>
          </ac:spMkLst>
        </pc:spChg>
        <pc:spChg chg="mod">
          <ac:chgData name="Christian Huberts" userId="27808154-ba9e-4ffa-b097-6fa3591e9430" providerId="ADAL" clId="{B00DEC17-6F86-4DDC-9BF1-EFDEE6B786D9}" dt="2026-02-11T13:53:30.670" v="782" actId="313"/>
          <ac:spMkLst>
            <pc:docMk/>
            <pc:sldMk cId="1041800587" sldId="320"/>
            <ac:spMk id="4" creationId="{993C3D00-8859-DE62-6C0F-597661519A75}"/>
          </ac:spMkLst>
        </pc:spChg>
      </pc:sldChg>
      <pc:sldChg chg="modSp mod">
        <pc:chgData name="Christian Huberts" userId="27808154-ba9e-4ffa-b097-6fa3591e9430" providerId="ADAL" clId="{B00DEC17-6F86-4DDC-9BF1-EFDEE6B786D9}" dt="2026-02-11T13:54:00.138" v="792" actId="20577"/>
        <pc:sldMkLst>
          <pc:docMk/>
          <pc:sldMk cId="2212019073" sldId="321"/>
        </pc:sldMkLst>
        <pc:spChg chg="mod">
          <ac:chgData name="Christian Huberts" userId="27808154-ba9e-4ffa-b097-6fa3591e9430" providerId="ADAL" clId="{B00DEC17-6F86-4DDC-9BF1-EFDEE6B786D9}" dt="2026-02-11T13:54:00.138" v="792" actId="20577"/>
          <ac:spMkLst>
            <pc:docMk/>
            <pc:sldMk cId="2212019073" sldId="321"/>
            <ac:spMk id="4" creationId="{AC1C3169-DA89-A846-40C0-38E62834E7FC}"/>
          </ac:spMkLst>
        </pc:spChg>
      </pc:sldChg>
      <pc:sldChg chg="modSp add mod modClrScheme chgLayout">
        <pc:chgData name="Christian Huberts" userId="27808154-ba9e-4ffa-b097-6fa3591e9430" providerId="ADAL" clId="{B00DEC17-6F86-4DDC-9BF1-EFDEE6B786D9}" dt="2026-02-12T09:03:48.556" v="817" actId="20577"/>
        <pc:sldMkLst>
          <pc:docMk/>
          <pc:sldMk cId="1659085548" sldId="322"/>
        </pc:sldMkLst>
        <pc:spChg chg="mod ord">
          <ac:chgData name="Christian Huberts" userId="27808154-ba9e-4ffa-b097-6fa3591e9430" providerId="ADAL" clId="{B00DEC17-6F86-4DDC-9BF1-EFDEE6B786D9}" dt="2026-02-11T13:33:51.947" v="423" actId="700"/>
          <ac:spMkLst>
            <pc:docMk/>
            <pc:sldMk cId="1659085548" sldId="322"/>
            <ac:spMk id="2" creationId="{A43ADE4F-4830-588F-C7F7-7781CB4F3087}"/>
          </ac:spMkLst>
        </pc:spChg>
        <pc:spChg chg="mod ord">
          <ac:chgData name="Christian Huberts" userId="27808154-ba9e-4ffa-b097-6fa3591e9430" providerId="ADAL" clId="{B00DEC17-6F86-4DDC-9BF1-EFDEE6B786D9}" dt="2026-02-11T13:33:51.947" v="423" actId="700"/>
          <ac:spMkLst>
            <pc:docMk/>
            <pc:sldMk cId="1659085548" sldId="322"/>
            <ac:spMk id="4" creationId="{86811B87-7ADD-0835-CC76-E72F92788AF6}"/>
          </ac:spMkLst>
        </pc:spChg>
        <pc:spChg chg="mod ord">
          <ac:chgData name="Christian Huberts" userId="27808154-ba9e-4ffa-b097-6fa3591e9430" providerId="ADAL" clId="{B00DEC17-6F86-4DDC-9BF1-EFDEE6B786D9}" dt="2026-02-12T09:03:48.556" v="817" actId="20577"/>
          <ac:spMkLst>
            <pc:docMk/>
            <pc:sldMk cId="1659085548" sldId="322"/>
            <ac:spMk id="6" creationId="{2DDAC87F-7DC1-9482-24D8-DF5C0470FCAB}"/>
          </ac:spMkLst>
        </pc:spChg>
      </pc:sldChg>
      <pc:sldChg chg="addSp delSp modSp add mod ord">
        <pc:chgData name="Christian Huberts" userId="27808154-ba9e-4ffa-b097-6fa3591e9430" providerId="ADAL" clId="{B00DEC17-6F86-4DDC-9BF1-EFDEE6B786D9}" dt="2026-02-11T13:51:46.848" v="721" actId="167"/>
        <pc:sldMkLst>
          <pc:docMk/>
          <pc:sldMk cId="1114421154" sldId="323"/>
        </pc:sldMkLst>
        <pc:spChg chg="mod">
          <ac:chgData name="Christian Huberts" userId="27808154-ba9e-4ffa-b097-6fa3591e9430" providerId="ADAL" clId="{B00DEC17-6F86-4DDC-9BF1-EFDEE6B786D9}" dt="2026-02-11T13:49:45.499" v="697" actId="113"/>
          <ac:spMkLst>
            <pc:docMk/>
            <pc:sldMk cId="1114421154" sldId="323"/>
            <ac:spMk id="4" creationId="{23AFAB03-01DD-EB44-6D77-8944A2A44656}"/>
          </ac:spMkLst>
        </pc:spChg>
        <pc:picChg chg="del">
          <ac:chgData name="Christian Huberts" userId="27808154-ba9e-4ffa-b097-6fa3591e9430" providerId="ADAL" clId="{B00DEC17-6F86-4DDC-9BF1-EFDEE6B786D9}" dt="2026-02-11T13:51:44.242" v="719" actId="478"/>
          <ac:picMkLst>
            <pc:docMk/>
            <pc:sldMk cId="1114421154" sldId="323"/>
            <ac:picMk id="3" creationId="{4D4DDF97-0D0B-3D15-2383-786F517970D8}"/>
          </ac:picMkLst>
        </pc:picChg>
        <pc:picChg chg="add mod ord">
          <ac:chgData name="Christian Huberts" userId="27808154-ba9e-4ffa-b097-6fa3591e9430" providerId="ADAL" clId="{B00DEC17-6F86-4DDC-9BF1-EFDEE6B786D9}" dt="2026-02-11T13:51:46.848" v="721" actId="167"/>
          <ac:picMkLst>
            <pc:docMk/>
            <pc:sldMk cId="1114421154" sldId="323"/>
            <ac:picMk id="6" creationId="{FC5BC9CD-590E-D9ED-2B84-63216B0062F6}"/>
          </ac:picMkLst>
        </pc:picChg>
      </pc:sldChg>
      <pc:sldMasterChg chg="modSldLayout">
        <pc:chgData name="Christian Huberts" userId="27808154-ba9e-4ffa-b097-6fa3591e9430" providerId="ADAL" clId="{B00DEC17-6F86-4DDC-9BF1-EFDEE6B786D9}" dt="2026-02-11T14:42:40.800" v="802" actId="20577"/>
        <pc:sldMasterMkLst>
          <pc:docMk/>
          <pc:sldMasterMk cId="1731817386" sldId="2147483648"/>
        </pc:sldMasterMkLst>
        <pc:sldLayoutChg chg="modSp mod">
          <pc:chgData name="Christian Huberts" userId="27808154-ba9e-4ffa-b097-6fa3591e9430" providerId="ADAL" clId="{B00DEC17-6F86-4DDC-9BF1-EFDEE6B786D9}" dt="2026-02-11T14:42:40.800" v="802" actId="20577"/>
          <pc:sldLayoutMkLst>
            <pc:docMk/>
            <pc:sldMasterMk cId="1731817386" sldId="2147483648"/>
            <pc:sldLayoutMk cId="1979054805" sldId="2147483674"/>
          </pc:sldLayoutMkLst>
          <pc:spChg chg="mod">
            <ac:chgData name="Christian Huberts" userId="27808154-ba9e-4ffa-b097-6fa3591e9430" providerId="ADAL" clId="{B00DEC17-6F86-4DDC-9BF1-EFDEE6B786D9}" dt="2026-02-11T14:42:40.800" v="802" actId="20577"/>
            <ac:spMkLst>
              <pc:docMk/>
              <pc:sldMasterMk cId="1731817386" sldId="2147483648"/>
              <pc:sldLayoutMk cId="1979054805" sldId="2147483674"/>
              <ac:spMk id="4" creationId="{C07E4E7B-FF3D-5D9C-366E-B9F814182E96}"/>
            </ac:spMkLst>
          </pc:spChg>
          <pc:spChg chg="mod">
            <ac:chgData name="Christian Huberts" userId="27808154-ba9e-4ffa-b097-6fa3591e9430" providerId="ADAL" clId="{B00DEC17-6F86-4DDC-9BF1-EFDEE6B786D9}" dt="2026-02-11T13:34:34.982" v="425" actId="20577"/>
            <ac:spMkLst>
              <pc:docMk/>
              <pc:sldMasterMk cId="1731817386" sldId="2147483648"/>
              <pc:sldLayoutMk cId="1979054805" sldId="2147483674"/>
              <ac:spMk id="21" creationId="{24F0AED7-87D7-ADCD-E33B-BB295AA6FF79}"/>
            </ac:spMkLst>
          </pc:spChg>
        </pc:sldLayoutChg>
      </pc:sldMasterChg>
      <pc:sldMasterChg chg="modSp mod modSldLayout">
        <pc:chgData name="Christian Huberts" userId="27808154-ba9e-4ffa-b097-6fa3591e9430" providerId="ADAL" clId="{B00DEC17-6F86-4DDC-9BF1-EFDEE6B786D9}" dt="2026-02-11T13:36:34.330" v="579" actId="20577"/>
        <pc:sldMasterMkLst>
          <pc:docMk/>
          <pc:sldMasterMk cId="2555245239" sldId="2147483671"/>
        </pc:sldMasterMkLst>
        <pc:spChg chg="mod">
          <ac:chgData name="Christian Huberts" userId="27808154-ba9e-4ffa-b097-6fa3591e9430" providerId="ADAL" clId="{B00DEC17-6F86-4DDC-9BF1-EFDEE6B786D9}" dt="2026-02-11T13:35:00.742" v="435" actId="20577"/>
          <ac:spMkLst>
            <pc:docMk/>
            <pc:sldMasterMk cId="2555245239" sldId="2147483671"/>
            <ac:spMk id="24" creationId="{5BB31F07-E9B3-BCFF-2E4E-BBAB8DB720FB}"/>
          </ac:spMkLst>
        </pc:spChg>
        <pc:sldLayoutChg chg="modSp mod">
          <pc:chgData name="Christian Huberts" userId="27808154-ba9e-4ffa-b097-6fa3591e9430" providerId="ADAL" clId="{B00DEC17-6F86-4DDC-9BF1-EFDEE6B786D9}" dt="2026-02-11T13:35:06.461" v="445" actId="20577"/>
          <pc:sldLayoutMkLst>
            <pc:docMk/>
            <pc:sldMasterMk cId="2555245239" sldId="2147483671"/>
            <pc:sldLayoutMk cId="1698059682" sldId="2147483650"/>
          </pc:sldLayoutMkLst>
          <pc:spChg chg="mod">
            <ac:chgData name="Christian Huberts" userId="27808154-ba9e-4ffa-b097-6fa3591e9430" providerId="ADAL" clId="{B00DEC17-6F86-4DDC-9BF1-EFDEE6B786D9}" dt="2026-02-11T13:35:06.461" v="445" actId="20577"/>
            <ac:spMkLst>
              <pc:docMk/>
              <pc:sldMasterMk cId="2555245239" sldId="2147483671"/>
              <pc:sldLayoutMk cId="1698059682" sldId="2147483650"/>
              <ac:spMk id="5" creationId="{9E0ABBA4-F3B7-876B-C778-F56F5A25EE18}"/>
            </ac:spMkLst>
          </pc:spChg>
        </pc:sldLayoutChg>
        <pc:sldLayoutChg chg="modSp mod">
          <pc:chgData name="Christian Huberts" userId="27808154-ba9e-4ffa-b097-6fa3591e9430" providerId="ADAL" clId="{B00DEC17-6F86-4DDC-9BF1-EFDEE6B786D9}" dt="2026-02-11T13:35:17.581" v="465" actId="20577"/>
          <pc:sldLayoutMkLst>
            <pc:docMk/>
            <pc:sldMasterMk cId="2555245239" sldId="2147483671"/>
            <pc:sldLayoutMk cId="2761124503" sldId="2147483652"/>
          </pc:sldLayoutMkLst>
          <pc:spChg chg="mod">
            <ac:chgData name="Christian Huberts" userId="27808154-ba9e-4ffa-b097-6fa3591e9430" providerId="ADAL" clId="{B00DEC17-6F86-4DDC-9BF1-EFDEE6B786D9}" dt="2026-02-11T13:35:17.581" v="465" actId="20577"/>
            <ac:spMkLst>
              <pc:docMk/>
              <pc:sldMasterMk cId="2555245239" sldId="2147483671"/>
              <pc:sldLayoutMk cId="2761124503" sldId="2147483652"/>
              <ac:spMk id="6" creationId="{9808DAD8-2EF9-ACC9-8075-61E9FE117F9F}"/>
            </ac:spMkLst>
          </pc:spChg>
        </pc:sldLayoutChg>
        <pc:sldLayoutChg chg="modSp mod">
          <pc:chgData name="Christian Huberts" userId="27808154-ba9e-4ffa-b097-6fa3591e9430" providerId="ADAL" clId="{B00DEC17-6F86-4DDC-9BF1-EFDEE6B786D9}" dt="2026-02-11T13:36:28.606" v="569" actId="20577"/>
          <pc:sldLayoutMkLst>
            <pc:docMk/>
            <pc:sldMasterMk cId="2555245239" sldId="2147483671"/>
            <pc:sldLayoutMk cId="721594570" sldId="2147483654"/>
          </pc:sldLayoutMkLst>
          <pc:spChg chg="mod">
            <ac:chgData name="Christian Huberts" userId="27808154-ba9e-4ffa-b097-6fa3591e9430" providerId="ADAL" clId="{B00DEC17-6F86-4DDC-9BF1-EFDEE6B786D9}" dt="2026-02-11T13:36:28.606" v="569" actId="20577"/>
            <ac:spMkLst>
              <pc:docMk/>
              <pc:sldMasterMk cId="2555245239" sldId="2147483671"/>
              <pc:sldLayoutMk cId="721594570" sldId="2147483654"/>
              <ac:spMk id="4" creationId="{8A30DC22-AB25-7B3C-DC59-6C35D4AE34D9}"/>
            </ac:spMkLst>
          </pc:spChg>
        </pc:sldLayoutChg>
        <pc:sldLayoutChg chg="modSp mod">
          <pc:chgData name="Christian Huberts" userId="27808154-ba9e-4ffa-b097-6fa3591e9430" providerId="ADAL" clId="{B00DEC17-6F86-4DDC-9BF1-EFDEE6B786D9}" dt="2026-02-11T13:36:34.330" v="579" actId="20577"/>
          <pc:sldLayoutMkLst>
            <pc:docMk/>
            <pc:sldMasterMk cId="2555245239" sldId="2147483671"/>
            <pc:sldLayoutMk cId="2523550248" sldId="2147483655"/>
          </pc:sldLayoutMkLst>
          <pc:spChg chg="mod">
            <ac:chgData name="Christian Huberts" userId="27808154-ba9e-4ffa-b097-6fa3591e9430" providerId="ADAL" clId="{B00DEC17-6F86-4DDC-9BF1-EFDEE6B786D9}" dt="2026-02-11T13:36:34.330" v="579" actId="20577"/>
            <ac:spMkLst>
              <pc:docMk/>
              <pc:sldMasterMk cId="2555245239" sldId="2147483671"/>
              <pc:sldLayoutMk cId="2523550248" sldId="2147483655"/>
              <ac:spMk id="3" creationId="{F80E644C-AF37-B63F-82B2-D8D1A151EEF4}"/>
            </ac:spMkLst>
          </pc:spChg>
        </pc:sldLayoutChg>
        <pc:sldLayoutChg chg="modSp mod">
          <pc:chgData name="Christian Huberts" userId="27808154-ba9e-4ffa-b097-6fa3591e9430" providerId="ADAL" clId="{B00DEC17-6F86-4DDC-9BF1-EFDEE6B786D9}" dt="2026-02-11T13:35:22.340" v="475" actId="20577"/>
          <pc:sldLayoutMkLst>
            <pc:docMk/>
            <pc:sldMasterMk cId="2555245239" sldId="2147483671"/>
            <pc:sldLayoutMk cId="3067403581" sldId="2147483660"/>
          </pc:sldLayoutMkLst>
          <pc:spChg chg="mod">
            <ac:chgData name="Christian Huberts" userId="27808154-ba9e-4ffa-b097-6fa3591e9430" providerId="ADAL" clId="{B00DEC17-6F86-4DDC-9BF1-EFDEE6B786D9}" dt="2026-02-11T13:35:22.340" v="475" actId="20577"/>
            <ac:spMkLst>
              <pc:docMk/>
              <pc:sldMasterMk cId="2555245239" sldId="2147483671"/>
              <pc:sldLayoutMk cId="3067403581" sldId="2147483660"/>
              <ac:spMk id="6" creationId="{9808DAD8-2EF9-ACC9-8075-61E9FE117F9F}"/>
            </ac:spMkLst>
          </pc:spChg>
        </pc:sldLayoutChg>
        <pc:sldLayoutChg chg="modSp mod">
          <pc:chgData name="Christian Huberts" userId="27808154-ba9e-4ffa-b097-6fa3591e9430" providerId="ADAL" clId="{B00DEC17-6F86-4DDC-9BF1-EFDEE6B786D9}" dt="2026-02-11T13:35:26.920" v="485" actId="20577"/>
          <pc:sldLayoutMkLst>
            <pc:docMk/>
            <pc:sldMasterMk cId="2555245239" sldId="2147483671"/>
            <pc:sldLayoutMk cId="346623503" sldId="2147483661"/>
          </pc:sldLayoutMkLst>
          <pc:spChg chg="mod">
            <ac:chgData name="Christian Huberts" userId="27808154-ba9e-4ffa-b097-6fa3591e9430" providerId="ADAL" clId="{B00DEC17-6F86-4DDC-9BF1-EFDEE6B786D9}" dt="2026-02-11T13:35:26.920" v="485" actId="20577"/>
            <ac:spMkLst>
              <pc:docMk/>
              <pc:sldMasterMk cId="2555245239" sldId="2147483671"/>
              <pc:sldLayoutMk cId="346623503" sldId="2147483661"/>
              <ac:spMk id="6" creationId="{9808DAD8-2EF9-ACC9-8075-61E9FE117F9F}"/>
            </ac:spMkLst>
          </pc:spChg>
        </pc:sldLayoutChg>
        <pc:sldLayoutChg chg="modSp mod">
          <pc:chgData name="Christian Huberts" userId="27808154-ba9e-4ffa-b097-6fa3591e9430" providerId="ADAL" clId="{B00DEC17-6F86-4DDC-9BF1-EFDEE6B786D9}" dt="2026-02-11T13:36:01.456" v="529" actId="20577"/>
          <pc:sldLayoutMkLst>
            <pc:docMk/>
            <pc:sldMasterMk cId="2555245239" sldId="2147483671"/>
            <pc:sldLayoutMk cId="2010050939" sldId="2147483662"/>
          </pc:sldLayoutMkLst>
          <pc:spChg chg="mod">
            <ac:chgData name="Christian Huberts" userId="27808154-ba9e-4ffa-b097-6fa3591e9430" providerId="ADAL" clId="{B00DEC17-6F86-4DDC-9BF1-EFDEE6B786D9}" dt="2026-02-11T13:36:01.456" v="529" actId="20577"/>
            <ac:spMkLst>
              <pc:docMk/>
              <pc:sldMasterMk cId="2555245239" sldId="2147483671"/>
              <pc:sldLayoutMk cId="2010050939" sldId="2147483662"/>
              <ac:spMk id="6" creationId="{9808DAD8-2EF9-ACC9-8075-61E9FE117F9F}"/>
            </ac:spMkLst>
          </pc:spChg>
        </pc:sldLayoutChg>
        <pc:sldLayoutChg chg="modSp mod">
          <pc:chgData name="Christian Huberts" userId="27808154-ba9e-4ffa-b097-6fa3591e9430" providerId="ADAL" clId="{B00DEC17-6F86-4DDC-9BF1-EFDEE6B786D9}" dt="2026-02-11T13:36:08.179" v="539" actId="20577"/>
          <pc:sldLayoutMkLst>
            <pc:docMk/>
            <pc:sldMasterMk cId="2555245239" sldId="2147483671"/>
            <pc:sldLayoutMk cId="2730438510" sldId="2147483663"/>
          </pc:sldLayoutMkLst>
          <pc:spChg chg="mod">
            <ac:chgData name="Christian Huberts" userId="27808154-ba9e-4ffa-b097-6fa3591e9430" providerId="ADAL" clId="{B00DEC17-6F86-4DDC-9BF1-EFDEE6B786D9}" dt="2026-02-11T13:36:08.179" v="539" actId="20577"/>
            <ac:spMkLst>
              <pc:docMk/>
              <pc:sldMasterMk cId="2555245239" sldId="2147483671"/>
              <pc:sldLayoutMk cId="2730438510" sldId="2147483663"/>
              <ac:spMk id="6" creationId="{9808DAD8-2EF9-ACC9-8075-61E9FE117F9F}"/>
            </ac:spMkLst>
          </pc:spChg>
        </pc:sldLayoutChg>
        <pc:sldLayoutChg chg="modSp mod">
          <pc:chgData name="Christian Huberts" userId="27808154-ba9e-4ffa-b097-6fa3591e9430" providerId="ADAL" clId="{B00DEC17-6F86-4DDC-9BF1-EFDEE6B786D9}" dt="2026-02-11T13:36:20.506" v="559" actId="20577"/>
          <pc:sldLayoutMkLst>
            <pc:docMk/>
            <pc:sldMasterMk cId="2555245239" sldId="2147483671"/>
            <pc:sldLayoutMk cId="118509706" sldId="2147483664"/>
          </pc:sldLayoutMkLst>
          <pc:spChg chg="mod">
            <ac:chgData name="Christian Huberts" userId="27808154-ba9e-4ffa-b097-6fa3591e9430" providerId="ADAL" clId="{B00DEC17-6F86-4DDC-9BF1-EFDEE6B786D9}" dt="2026-02-11T13:36:20.506" v="559" actId="20577"/>
            <ac:spMkLst>
              <pc:docMk/>
              <pc:sldMasterMk cId="2555245239" sldId="2147483671"/>
              <pc:sldLayoutMk cId="118509706" sldId="2147483664"/>
              <ac:spMk id="6" creationId="{9808DAD8-2EF9-ACC9-8075-61E9FE117F9F}"/>
            </ac:spMkLst>
          </pc:spChg>
        </pc:sldLayoutChg>
        <pc:sldLayoutChg chg="modSp mod">
          <pc:chgData name="Christian Huberts" userId="27808154-ba9e-4ffa-b097-6fa3591e9430" providerId="ADAL" clId="{B00DEC17-6F86-4DDC-9BF1-EFDEE6B786D9}" dt="2026-02-11T13:36:15.868" v="549" actId="20577"/>
          <pc:sldLayoutMkLst>
            <pc:docMk/>
            <pc:sldMasterMk cId="2555245239" sldId="2147483671"/>
            <pc:sldLayoutMk cId="3175929587" sldId="2147483665"/>
          </pc:sldLayoutMkLst>
          <pc:spChg chg="mod">
            <ac:chgData name="Christian Huberts" userId="27808154-ba9e-4ffa-b097-6fa3591e9430" providerId="ADAL" clId="{B00DEC17-6F86-4DDC-9BF1-EFDEE6B786D9}" dt="2026-02-11T13:36:15.868" v="549" actId="20577"/>
            <ac:spMkLst>
              <pc:docMk/>
              <pc:sldMasterMk cId="2555245239" sldId="2147483671"/>
              <pc:sldLayoutMk cId="3175929587" sldId="2147483665"/>
              <ac:spMk id="6" creationId="{9808DAD8-2EF9-ACC9-8075-61E9FE117F9F}"/>
            </ac:spMkLst>
          </pc:spChg>
        </pc:sldLayoutChg>
        <pc:sldLayoutChg chg="modSp mod">
          <pc:chgData name="Christian Huberts" userId="27808154-ba9e-4ffa-b097-6fa3591e9430" providerId="ADAL" clId="{B00DEC17-6F86-4DDC-9BF1-EFDEE6B786D9}" dt="2026-02-11T13:35:43.309" v="507" actId="20577"/>
          <pc:sldLayoutMkLst>
            <pc:docMk/>
            <pc:sldMasterMk cId="2555245239" sldId="2147483671"/>
            <pc:sldLayoutMk cId="3028628433" sldId="2147483666"/>
          </pc:sldLayoutMkLst>
          <pc:spChg chg="mod">
            <ac:chgData name="Christian Huberts" userId="27808154-ba9e-4ffa-b097-6fa3591e9430" providerId="ADAL" clId="{B00DEC17-6F86-4DDC-9BF1-EFDEE6B786D9}" dt="2026-02-11T13:35:43.309" v="507" actId="20577"/>
            <ac:spMkLst>
              <pc:docMk/>
              <pc:sldMasterMk cId="2555245239" sldId="2147483671"/>
              <pc:sldLayoutMk cId="3028628433" sldId="2147483666"/>
              <ac:spMk id="6" creationId="{9808DAD8-2EF9-ACC9-8075-61E9FE117F9F}"/>
            </ac:spMkLst>
          </pc:spChg>
        </pc:sldLayoutChg>
        <pc:sldLayoutChg chg="modSp mod">
          <pc:chgData name="Christian Huberts" userId="27808154-ba9e-4ffa-b097-6fa3591e9430" providerId="ADAL" clId="{B00DEC17-6F86-4DDC-9BF1-EFDEE6B786D9}" dt="2026-02-11T13:35:31.544" v="495" actId="20577"/>
          <pc:sldLayoutMkLst>
            <pc:docMk/>
            <pc:sldMasterMk cId="2555245239" sldId="2147483671"/>
            <pc:sldLayoutMk cId="1137966807" sldId="2147483689"/>
          </pc:sldLayoutMkLst>
          <pc:spChg chg="mod">
            <ac:chgData name="Christian Huberts" userId="27808154-ba9e-4ffa-b097-6fa3591e9430" providerId="ADAL" clId="{B00DEC17-6F86-4DDC-9BF1-EFDEE6B786D9}" dt="2026-02-11T13:35:31.544" v="495" actId="20577"/>
            <ac:spMkLst>
              <pc:docMk/>
              <pc:sldMasterMk cId="2555245239" sldId="2147483671"/>
              <pc:sldLayoutMk cId="1137966807" sldId="2147483689"/>
              <ac:spMk id="6" creationId="{9808DAD8-2EF9-ACC9-8075-61E9FE117F9F}"/>
            </ac:spMkLst>
          </pc:spChg>
        </pc:sldLayoutChg>
        <pc:sldLayoutChg chg="modSp mod">
          <pc:chgData name="Christian Huberts" userId="27808154-ba9e-4ffa-b097-6fa3591e9430" providerId="ADAL" clId="{B00DEC17-6F86-4DDC-9BF1-EFDEE6B786D9}" dt="2026-02-11T13:35:48.106" v="517" actId="20577"/>
          <pc:sldLayoutMkLst>
            <pc:docMk/>
            <pc:sldMasterMk cId="2555245239" sldId="2147483671"/>
            <pc:sldLayoutMk cId="1419611101" sldId="2147483690"/>
          </pc:sldLayoutMkLst>
          <pc:spChg chg="mod">
            <ac:chgData name="Christian Huberts" userId="27808154-ba9e-4ffa-b097-6fa3591e9430" providerId="ADAL" clId="{B00DEC17-6F86-4DDC-9BF1-EFDEE6B786D9}" dt="2026-02-11T13:35:48.106" v="517" actId="20577"/>
            <ac:spMkLst>
              <pc:docMk/>
              <pc:sldMasterMk cId="2555245239" sldId="2147483671"/>
              <pc:sldLayoutMk cId="1419611101" sldId="2147483690"/>
              <ac:spMk id="6" creationId="{9808DAD8-2EF9-ACC9-8075-61E9FE117F9F}"/>
            </ac:spMkLst>
          </pc:spChg>
        </pc:sldLayoutChg>
        <pc:sldLayoutChg chg="modSp mod">
          <pc:chgData name="Christian Huberts" userId="27808154-ba9e-4ffa-b097-6fa3591e9430" providerId="ADAL" clId="{B00DEC17-6F86-4DDC-9BF1-EFDEE6B786D9}" dt="2026-02-11T13:35:11.727" v="455" actId="20577"/>
          <pc:sldLayoutMkLst>
            <pc:docMk/>
            <pc:sldMasterMk cId="2555245239" sldId="2147483671"/>
            <pc:sldLayoutMk cId="2186878059" sldId="2147483691"/>
          </pc:sldLayoutMkLst>
          <pc:spChg chg="mod">
            <ac:chgData name="Christian Huberts" userId="27808154-ba9e-4ffa-b097-6fa3591e9430" providerId="ADAL" clId="{B00DEC17-6F86-4DDC-9BF1-EFDEE6B786D9}" dt="2026-02-11T13:35:11.727" v="455" actId="20577"/>
            <ac:spMkLst>
              <pc:docMk/>
              <pc:sldMasterMk cId="2555245239" sldId="2147483671"/>
              <pc:sldLayoutMk cId="2186878059" sldId="2147483691"/>
              <ac:spMk id="5" creationId="{9E0ABBA4-F3B7-876B-C778-F56F5A25EE18}"/>
            </ac:spMkLst>
          </pc:spChg>
        </pc:sldLayoutChg>
      </pc:sldMaster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7AB3A84-DFEE-634A-B6E6-601C34272543}" type="datetimeFigureOut">
              <a:rPr lang="de-DE" smtClean="0"/>
              <a:t>12.02.2026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D317B0A-5869-554B-BD88-A2E80E256F3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448505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317B0A-5869-554B-BD88-A2E80E256F30}" type="slidenum">
              <a:rPr lang="de-DE" smtClean="0"/>
              <a:t>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4258974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317B0A-5869-554B-BD88-A2E80E256F30}" type="slidenum">
              <a:rPr lang="de-DE" smtClean="0"/>
              <a:t>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9437068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317B0A-5869-554B-BD88-A2E80E256F30}" type="slidenum">
              <a:rPr lang="de-DE" smtClean="0"/>
              <a:t>11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6287322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317B0A-5869-554B-BD88-A2E80E256F30}" type="slidenum">
              <a:rPr lang="de-DE" smtClean="0"/>
              <a:t>15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1540670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317B0A-5869-554B-BD88-A2E80E256F30}" type="slidenum">
              <a:rPr lang="de-DE" smtClean="0"/>
              <a:t>16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538919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emf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U03 Hidden Cod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hteck 7">
            <a:extLst>
              <a:ext uri="{FF2B5EF4-FFF2-40B4-BE49-F238E27FC236}">
                <a16:creationId xmlns:a16="http://schemas.microsoft.com/office/drawing/2014/main" id="{74056829-76DC-3B80-77EF-BEB08FD526B1}"/>
              </a:ext>
            </a:extLst>
          </p:cNvPr>
          <p:cNvSpPr/>
          <p:nvPr userDrawn="1"/>
        </p:nvSpPr>
        <p:spPr>
          <a:xfrm>
            <a:off x="-1" y="0"/>
            <a:ext cx="8820000" cy="5076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19" name="Grafik 18">
            <a:extLst>
              <a:ext uri="{FF2B5EF4-FFF2-40B4-BE49-F238E27FC236}">
                <a16:creationId xmlns:a16="http://schemas.microsoft.com/office/drawing/2014/main" id="{326C8B59-AD59-0A39-E165-33AFCB43B13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-1" y="0"/>
            <a:ext cx="12192000" cy="6858000"/>
          </a:xfrm>
          <a:prstGeom prst="rect">
            <a:avLst/>
          </a:prstGeom>
        </p:spPr>
      </p:pic>
      <p:sp>
        <p:nvSpPr>
          <p:cNvPr id="7" name="Rechteck 6">
            <a:extLst>
              <a:ext uri="{FF2B5EF4-FFF2-40B4-BE49-F238E27FC236}">
                <a16:creationId xmlns:a16="http://schemas.microsoft.com/office/drawing/2014/main" id="{9286B825-FC12-EC54-B67A-8FB53BBDB201}"/>
              </a:ext>
            </a:extLst>
          </p:cNvPr>
          <p:cNvSpPr/>
          <p:nvPr userDrawn="1"/>
        </p:nvSpPr>
        <p:spPr>
          <a:xfrm>
            <a:off x="-1" y="5076000"/>
            <a:ext cx="8820000" cy="1782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14" name="Grafik 13">
            <a:extLst>
              <a:ext uri="{FF2B5EF4-FFF2-40B4-BE49-F238E27FC236}">
                <a16:creationId xmlns:a16="http://schemas.microsoft.com/office/drawing/2014/main" id="{5E73D308-D4FB-CDA1-B5FB-03E1EF45F42E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9360000" y="518655"/>
            <a:ext cx="1494000" cy="554647"/>
          </a:xfrm>
          <a:prstGeom prst="rect">
            <a:avLst/>
          </a:prstGeom>
        </p:spPr>
      </p:pic>
      <p:sp>
        <p:nvSpPr>
          <p:cNvPr id="21" name="Textplatzhalter 20">
            <a:extLst>
              <a:ext uri="{FF2B5EF4-FFF2-40B4-BE49-F238E27FC236}">
                <a16:creationId xmlns:a16="http://schemas.microsoft.com/office/drawing/2014/main" id="{24F0AED7-87D7-ADCD-E33B-BB295AA6FF7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39750" y="5574082"/>
            <a:ext cx="7289017" cy="779918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lang="de-DE" sz="1400" b="0" i="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+mn-cs"/>
              </a:defRPr>
            </a:lvl1pPr>
          </a:lstStyle>
          <a:p>
            <a:r>
              <a:rPr lang="de-DE" dirty="0">
                <a:solidFill>
                  <a:srgbClr val="E3E3E3"/>
                </a:solidFill>
                <a:effectLst/>
                <a:latin typeface="Arial" panose="020B0604020202020204" pitchFamily="34" charset="0"/>
              </a:rPr>
              <a:t>Schule mit Games gestalten NRW – Demokratie und Teilhabe spielend fördern</a:t>
            </a:r>
          </a:p>
          <a:p>
            <a:r>
              <a:rPr lang="de-DE" b="1" dirty="0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Gesellschaftslehre, Klasse 7</a:t>
            </a:r>
            <a:endParaRPr lang="de-DE" b="0" dirty="0">
              <a:solidFill>
                <a:srgbClr val="FFFFFF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9" name="Grafik 8">
            <a:extLst>
              <a:ext uri="{FF2B5EF4-FFF2-40B4-BE49-F238E27FC236}">
                <a16:creationId xmlns:a16="http://schemas.microsoft.com/office/drawing/2014/main" id="{1B2C3940-302D-5F3B-704B-48009E8B7376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359747" y="5775743"/>
            <a:ext cx="2316316" cy="678464"/>
          </a:xfrm>
          <a:prstGeom prst="rect">
            <a:avLst/>
          </a:prstGeom>
        </p:spPr>
      </p:pic>
      <p:sp>
        <p:nvSpPr>
          <p:cNvPr id="4" name="Textfeld 3">
            <a:extLst>
              <a:ext uri="{FF2B5EF4-FFF2-40B4-BE49-F238E27FC236}">
                <a16:creationId xmlns:a16="http://schemas.microsoft.com/office/drawing/2014/main" id="{C07E4E7B-FF3D-5D9C-366E-B9F814182E96}"/>
              </a:ext>
            </a:extLst>
          </p:cNvPr>
          <p:cNvSpPr txBox="1"/>
          <p:nvPr userDrawn="1"/>
        </p:nvSpPr>
        <p:spPr>
          <a:xfrm>
            <a:off x="515938" y="2819914"/>
            <a:ext cx="1868736" cy="765933"/>
          </a:xfrm>
          <a:prstGeom prst="rect">
            <a:avLst/>
          </a:prstGeom>
          <a:solidFill>
            <a:srgbClr val="FF0000"/>
          </a:solidFill>
        </p:spPr>
        <p:txBody>
          <a:bodyPr vert="horz" wrap="none" lIns="180000" tIns="180000" rIns="180000" bIns="180000" rtlCol="0" anchor="t">
            <a:spAutoFit/>
          </a:bodyPr>
          <a:lstStyle>
            <a:lvl1pPr indent="0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tabLst/>
              <a:defRPr sz="2400" b="1" i="0">
                <a:solidFill>
                  <a:srgbClr val="FFFFFF"/>
                </a:solidFill>
                <a:effectLst/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  <a:lvl2pPr indent="0" algn="ctr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tabLst/>
              <a:defRPr sz="2000"/>
            </a:lvl2pPr>
            <a:lvl3pPr indent="0" algn="ctr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tabLst/>
            </a:lvl3pPr>
            <a:lvl4pPr indent="0" algn="ctr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tabLst/>
              <a:defRPr sz="1600"/>
            </a:lvl4pPr>
            <a:lvl5pPr indent="0" algn="ctr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tabLst/>
              <a:defRPr sz="1600"/>
            </a:lvl5pPr>
            <a:lvl6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6pPr>
            <a:lvl7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7pPr>
            <a:lvl8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8pPr>
            <a:lvl9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9pPr>
          </a:lstStyle>
          <a:p>
            <a:pPr lvl="0"/>
            <a:r>
              <a:rPr lang="de-DE" dirty="0"/>
              <a:t>Projekttag</a:t>
            </a:r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F29BE8B0-E3EC-9F35-AA53-24B362E21797}"/>
              </a:ext>
            </a:extLst>
          </p:cNvPr>
          <p:cNvSpPr txBox="1"/>
          <p:nvPr userDrawn="1"/>
        </p:nvSpPr>
        <p:spPr>
          <a:xfrm>
            <a:off x="515938" y="2124000"/>
            <a:ext cx="2859392" cy="695914"/>
          </a:xfrm>
          <a:prstGeom prst="rect">
            <a:avLst/>
          </a:prstGeom>
          <a:solidFill>
            <a:schemeClr val="tx2"/>
          </a:solidFill>
        </p:spPr>
        <p:txBody>
          <a:bodyPr vert="horz" wrap="none" lIns="180000" tIns="180000" rIns="180000" bIns="180000" rtlCol="0" anchor="b">
            <a:spAutoFit/>
          </a:bodyPr>
          <a:lstStyle>
            <a:lvl1pPr>
              <a:lnSpc>
                <a:spcPct val="90000"/>
              </a:lnSpc>
              <a:spcBef>
                <a:spcPct val="0"/>
              </a:spcBef>
              <a:buNone/>
              <a:defRPr sz="2400" b="1" i="0">
                <a:solidFill>
                  <a:srgbClr val="FFFFFF"/>
                </a:solidFill>
                <a:effectLst/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lvl="0"/>
            <a:r>
              <a:rPr lang="de-DE" b="1" dirty="0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03 Hidden Codes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9790548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ergleich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9808DAD8-2EF9-ACC9-8075-61E9FE117F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0000" y="6228000"/>
            <a:ext cx="2340000" cy="360000"/>
          </a:xfrm>
          <a:prstGeom prst="rect">
            <a:avLst/>
          </a:prstGeom>
        </p:spPr>
        <p:txBody>
          <a:bodyPr/>
          <a:lstStyle/>
          <a:p>
            <a:r>
              <a:rPr lang="de-DE" dirty="0"/>
              <a:t>03 Hidden Codes | Projekttag</a:t>
            </a:r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9C7E768D-7780-7942-8807-318B43DE22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98060" y="6228000"/>
            <a:ext cx="578003" cy="360000"/>
          </a:xfrm>
          <a:prstGeom prst="rect">
            <a:avLst/>
          </a:prstGeom>
        </p:spPr>
        <p:txBody>
          <a:bodyPr/>
          <a:lstStyle/>
          <a:p>
            <a:fld id="{66DE1CD7-FF3F-E949-9BEB-BB883F2FC11F}" type="slidenum">
              <a:rPr lang="de-DE" smtClean="0"/>
              <a:t>‹Nr.›</a:t>
            </a:fld>
            <a:endParaRPr lang="de-DE"/>
          </a:p>
        </p:txBody>
      </p:sp>
      <p:sp>
        <p:nvSpPr>
          <p:cNvPr id="5" name="Textplatzhalter 2">
            <a:extLst>
              <a:ext uri="{FF2B5EF4-FFF2-40B4-BE49-F238E27FC236}">
                <a16:creationId xmlns:a16="http://schemas.microsoft.com/office/drawing/2014/main" id="{05933928-4493-9D74-BF16-EC135FD1CBDF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539999" y="1670848"/>
            <a:ext cx="2375999" cy="388040"/>
          </a:xfrm>
        </p:spPr>
        <p:txBody>
          <a:bodyPr anchor="t"/>
          <a:lstStyle>
            <a:lvl1pPr marL="0" indent="0">
              <a:buNone/>
              <a:defRPr sz="2000" b="1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dirty="0"/>
              <a:t>Mastertextformat</a:t>
            </a:r>
          </a:p>
        </p:txBody>
      </p:sp>
      <p:sp>
        <p:nvSpPr>
          <p:cNvPr id="19" name="Inhaltsplatzhalter 2">
            <a:extLst>
              <a:ext uri="{FF2B5EF4-FFF2-40B4-BE49-F238E27FC236}">
                <a16:creationId xmlns:a16="http://schemas.microsoft.com/office/drawing/2014/main" id="{796F3D4C-C9A1-2A8A-9F1E-917DEB29EB1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39999" y="2220673"/>
            <a:ext cx="2376000" cy="3656251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20" name="Inhaltsplatzhalter 3">
            <a:extLst>
              <a:ext uri="{FF2B5EF4-FFF2-40B4-BE49-F238E27FC236}">
                <a16:creationId xmlns:a16="http://schemas.microsoft.com/office/drawing/2014/main" id="{E1C09586-9530-3F5A-E9D0-1141AF4DB62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3458000" y="2220673"/>
            <a:ext cx="2376000" cy="3656251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21" name="Inhaltsplatzhalter 3">
            <a:extLst>
              <a:ext uri="{FF2B5EF4-FFF2-40B4-BE49-F238E27FC236}">
                <a16:creationId xmlns:a16="http://schemas.microsoft.com/office/drawing/2014/main" id="{722CF1E3-F594-2F3F-62B0-924A57FB372F}"/>
              </a:ext>
            </a:extLst>
          </p:cNvPr>
          <p:cNvSpPr>
            <a:spLocks noGrp="1"/>
          </p:cNvSpPr>
          <p:nvPr>
            <p:ph sz="half" idx="15"/>
          </p:nvPr>
        </p:nvSpPr>
        <p:spPr>
          <a:xfrm>
            <a:off x="6376001" y="2220673"/>
            <a:ext cx="2376000" cy="3656251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22" name="Inhaltsplatzhalter 3">
            <a:extLst>
              <a:ext uri="{FF2B5EF4-FFF2-40B4-BE49-F238E27FC236}">
                <a16:creationId xmlns:a16="http://schemas.microsoft.com/office/drawing/2014/main" id="{A77B4586-FADA-153F-510C-0598BEBAB579}"/>
              </a:ext>
            </a:extLst>
          </p:cNvPr>
          <p:cNvSpPr>
            <a:spLocks noGrp="1"/>
          </p:cNvSpPr>
          <p:nvPr>
            <p:ph sz="half" idx="16"/>
          </p:nvPr>
        </p:nvSpPr>
        <p:spPr>
          <a:xfrm>
            <a:off x="9294002" y="2220673"/>
            <a:ext cx="2376000" cy="3656251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23" name="Textplatzhalter 2">
            <a:extLst>
              <a:ext uri="{FF2B5EF4-FFF2-40B4-BE49-F238E27FC236}">
                <a16:creationId xmlns:a16="http://schemas.microsoft.com/office/drawing/2014/main" id="{6D71CE4D-76F8-A629-B636-DD361730CB79}"/>
              </a:ext>
            </a:extLst>
          </p:cNvPr>
          <p:cNvSpPr>
            <a:spLocks noGrp="1"/>
          </p:cNvSpPr>
          <p:nvPr>
            <p:ph type="body" idx="17"/>
          </p:nvPr>
        </p:nvSpPr>
        <p:spPr>
          <a:xfrm>
            <a:off x="3458001" y="1670848"/>
            <a:ext cx="2375999" cy="388040"/>
          </a:xfrm>
        </p:spPr>
        <p:txBody>
          <a:bodyPr anchor="t"/>
          <a:lstStyle>
            <a:lvl1pPr marL="0" indent="0">
              <a:buNone/>
              <a:defRPr sz="2000" b="1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dirty="0"/>
              <a:t>Mastertextformat</a:t>
            </a:r>
          </a:p>
        </p:txBody>
      </p:sp>
      <p:sp>
        <p:nvSpPr>
          <p:cNvPr id="24" name="Textplatzhalter 2">
            <a:extLst>
              <a:ext uri="{FF2B5EF4-FFF2-40B4-BE49-F238E27FC236}">
                <a16:creationId xmlns:a16="http://schemas.microsoft.com/office/drawing/2014/main" id="{152BB482-65A8-4ECA-C39C-24F079D84290}"/>
              </a:ext>
            </a:extLst>
          </p:cNvPr>
          <p:cNvSpPr>
            <a:spLocks noGrp="1"/>
          </p:cNvSpPr>
          <p:nvPr>
            <p:ph type="body" idx="18"/>
          </p:nvPr>
        </p:nvSpPr>
        <p:spPr>
          <a:xfrm>
            <a:off x="6376002" y="1670848"/>
            <a:ext cx="2375999" cy="388040"/>
          </a:xfrm>
        </p:spPr>
        <p:txBody>
          <a:bodyPr anchor="t"/>
          <a:lstStyle>
            <a:lvl1pPr marL="0" indent="0">
              <a:buNone/>
              <a:defRPr sz="2000" b="1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dirty="0"/>
              <a:t>Mastertextformat</a:t>
            </a:r>
          </a:p>
        </p:txBody>
      </p:sp>
      <p:sp>
        <p:nvSpPr>
          <p:cNvPr id="25" name="Textplatzhalter 2">
            <a:extLst>
              <a:ext uri="{FF2B5EF4-FFF2-40B4-BE49-F238E27FC236}">
                <a16:creationId xmlns:a16="http://schemas.microsoft.com/office/drawing/2014/main" id="{1339239A-D547-97D0-B0A8-E006277D2415}"/>
              </a:ext>
            </a:extLst>
          </p:cNvPr>
          <p:cNvSpPr>
            <a:spLocks noGrp="1"/>
          </p:cNvSpPr>
          <p:nvPr>
            <p:ph type="body" idx="19"/>
          </p:nvPr>
        </p:nvSpPr>
        <p:spPr>
          <a:xfrm>
            <a:off x="9290765" y="1670848"/>
            <a:ext cx="2375999" cy="388040"/>
          </a:xfrm>
        </p:spPr>
        <p:txBody>
          <a:bodyPr anchor="t"/>
          <a:lstStyle>
            <a:lvl1pPr marL="0" indent="0">
              <a:buNone/>
              <a:defRPr sz="2000" b="1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dirty="0"/>
              <a:t>Mastertextformat</a:t>
            </a:r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1048DC2C-88D4-7E01-5BE4-B7B4F1F586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14196111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to links +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27631A1C-4CD5-CA4D-23B3-02B945B7C0D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434030" y="1728000"/>
            <a:ext cx="7246977" cy="4140000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9808DAD8-2EF9-ACC9-8075-61E9FE117F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0000" y="6228000"/>
            <a:ext cx="2340000" cy="360000"/>
          </a:xfrm>
          <a:prstGeom prst="rect">
            <a:avLst/>
          </a:prstGeom>
        </p:spPr>
        <p:txBody>
          <a:bodyPr/>
          <a:lstStyle/>
          <a:p>
            <a:r>
              <a:rPr lang="de-DE" dirty="0"/>
              <a:t>03 Hidden Codes | Projekttag</a:t>
            </a:r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9C7E768D-7780-7942-8807-318B43DE22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98060" y="6228000"/>
            <a:ext cx="578003" cy="360000"/>
          </a:xfrm>
          <a:prstGeom prst="rect">
            <a:avLst/>
          </a:prstGeom>
        </p:spPr>
        <p:txBody>
          <a:bodyPr/>
          <a:lstStyle/>
          <a:p>
            <a:fld id="{66DE1CD7-FF3F-E949-9BEB-BB883F2FC11F}" type="slidenum">
              <a:rPr lang="de-DE" smtClean="0"/>
              <a:t>‹Nr.›</a:t>
            </a:fld>
            <a:endParaRPr lang="de-DE"/>
          </a:p>
        </p:txBody>
      </p:sp>
      <p:sp>
        <p:nvSpPr>
          <p:cNvPr id="8" name="Bildplatzhalter 7">
            <a:extLst>
              <a:ext uri="{FF2B5EF4-FFF2-40B4-BE49-F238E27FC236}">
                <a16:creationId xmlns:a16="http://schemas.microsoft.com/office/drawing/2014/main" id="{CF1253E7-7E7B-50BF-CD36-F5971964658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539749" y="1727400"/>
            <a:ext cx="3348000" cy="4140000"/>
          </a:xfrm>
        </p:spPr>
        <p:txBody>
          <a:bodyPr/>
          <a:lstStyle/>
          <a:p>
            <a:endParaRPr lang="de-DE"/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B6CB8A31-9967-C336-D3EE-8F3CF1A77C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201005093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to rechts +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27631A1C-4CD5-CA4D-23B3-02B945B7C0D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39998" y="1728000"/>
            <a:ext cx="7242031" cy="4140000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9808DAD8-2EF9-ACC9-8075-61E9FE117F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0000" y="6228000"/>
            <a:ext cx="2340000" cy="360000"/>
          </a:xfrm>
          <a:prstGeom prst="rect">
            <a:avLst/>
          </a:prstGeom>
        </p:spPr>
        <p:txBody>
          <a:bodyPr/>
          <a:lstStyle/>
          <a:p>
            <a:r>
              <a:rPr lang="de-DE" dirty="0"/>
              <a:t>03 Hidden Codes | Projekttag</a:t>
            </a:r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9C7E768D-7780-7942-8807-318B43DE22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98060" y="6228000"/>
            <a:ext cx="578003" cy="360000"/>
          </a:xfrm>
          <a:prstGeom prst="rect">
            <a:avLst/>
          </a:prstGeom>
        </p:spPr>
        <p:txBody>
          <a:bodyPr/>
          <a:lstStyle/>
          <a:p>
            <a:fld id="{66DE1CD7-FF3F-E949-9BEB-BB883F2FC11F}" type="slidenum">
              <a:rPr lang="de-DE" smtClean="0"/>
              <a:t>‹Nr.›</a:t>
            </a:fld>
            <a:endParaRPr lang="de-DE"/>
          </a:p>
        </p:txBody>
      </p:sp>
      <p:sp>
        <p:nvSpPr>
          <p:cNvPr id="8" name="Bildplatzhalter 7">
            <a:extLst>
              <a:ext uri="{FF2B5EF4-FFF2-40B4-BE49-F238E27FC236}">
                <a16:creationId xmlns:a16="http://schemas.microsoft.com/office/drawing/2014/main" id="{CF1253E7-7E7B-50BF-CD36-F5971964658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328062" y="1727400"/>
            <a:ext cx="3348000" cy="4140000"/>
          </a:xfrm>
        </p:spPr>
        <p:txBody>
          <a:bodyPr/>
          <a:lstStyle/>
          <a:p>
            <a:endParaRPr lang="de-DE"/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1BBA44CC-441B-2932-9D9B-A32BA7B9A4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273043851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to rechts Anschnitt 01 +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5A9FF009-6901-4A93-E990-657DD43B08F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39999" y="1728000"/>
            <a:ext cx="5292000" cy="4140000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9808DAD8-2EF9-ACC9-8075-61E9FE117F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0000" y="6228000"/>
            <a:ext cx="2340000" cy="360000"/>
          </a:xfrm>
          <a:prstGeom prst="rect">
            <a:avLst/>
          </a:prstGeom>
        </p:spPr>
        <p:txBody>
          <a:bodyPr/>
          <a:lstStyle/>
          <a:p>
            <a:r>
              <a:rPr lang="de-DE" dirty="0"/>
              <a:t>03 Hidden Codes | Projekttag</a:t>
            </a:r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9C7E768D-7780-7942-8807-318B43DE22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98060" y="6228000"/>
            <a:ext cx="578003" cy="360000"/>
          </a:xfrm>
          <a:prstGeom prst="rect">
            <a:avLst/>
          </a:prstGeom>
        </p:spPr>
        <p:txBody>
          <a:bodyPr/>
          <a:lstStyle/>
          <a:p>
            <a:fld id="{66DE1CD7-FF3F-E949-9BEB-BB883F2FC11F}" type="slidenum">
              <a:rPr lang="de-DE" smtClean="0"/>
              <a:t>‹Nr.›</a:t>
            </a:fld>
            <a:endParaRPr lang="de-DE"/>
          </a:p>
        </p:txBody>
      </p:sp>
      <p:sp>
        <p:nvSpPr>
          <p:cNvPr id="5" name="Bildplatzhalter 7">
            <a:extLst>
              <a:ext uri="{FF2B5EF4-FFF2-40B4-BE49-F238E27FC236}">
                <a16:creationId xmlns:a16="http://schemas.microsoft.com/office/drawing/2014/main" id="{BF0DAAD1-9A45-9B72-0808-A8F1A3728A34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360000" y="1727400"/>
            <a:ext cx="5832000" cy="4140000"/>
          </a:xfrm>
        </p:spPr>
        <p:txBody>
          <a:bodyPr/>
          <a:lstStyle/>
          <a:p>
            <a:endParaRPr lang="de-DE"/>
          </a:p>
        </p:txBody>
      </p:sp>
      <p:sp>
        <p:nvSpPr>
          <p:cNvPr id="4" name="Titel 3">
            <a:extLst>
              <a:ext uri="{FF2B5EF4-FFF2-40B4-BE49-F238E27FC236}">
                <a16:creationId xmlns:a16="http://schemas.microsoft.com/office/drawing/2014/main" id="{AED3C352-708E-2335-5BD1-AD1FAF67CD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317592958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to rechts Anschnitt 02 +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27631A1C-4CD5-CA4D-23B3-02B945B7C0D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40000" y="1728000"/>
            <a:ext cx="8335538" cy="4140000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9808DAD8-2EF9-ACC9-8075-61E9FE117F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0000" y="6228000"/>
            <a:ext cx="2340000" cy="360000"/>
          </a:xfrm>
          <a:prstGeom prst="rect">
            <a:avLst/>
          </a:prstGeom>
        </p:spPr>
        <p:txBody>
          <a:bodyPr/>
          <a:lstStyle/>
          <a:p>
            <a:r>
              <a:rPr lang="de-DE" dirty="0"/>
              <a:t>03 Hidden Codes | Projekttag</a:t>
            </a:r>
          </a:p>
        </p:txBody>
      </p:sp>
      <p:sp>
        <p:nvSpPr>
          <p:cNvPr id="8" name="Bildplatzhalter 7">
            <a:extLst>
              <a:ext uri="{FF2B5EF4-FFF2-40B4-BE49-F238E27FC236}">
                <a16:creationId xmlns:a16="http://schemas.microsoft.com/office/drawing/2014/main" id="{CF1253E7-7E7B-50BF-CD36-F5971964658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9483000" y="0"/>
            <a:ext cx="2736000" cy="6858000"/>
          </a:xfrm>
        </p:spPr>
        <p:txBody>
          <a:bodyPr/>
          <a:lstStyle/>
          <a:p>
            <a:endParaRPr lang="de-DE"/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D8D287D5-2293-6021-F713-201820733B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9999" y="482849"/>
            <a:ext cx="8335538" cy="900492"/>
          </a:xfrm>
        </p:spPr>
        <p:txBody>
          <a:bodyPr/>
          <a:lstStyle/>
          <a:p>
            <a:r>
              <a:rPr lang="de-DE"/>
              <a:t>Mastertitelformat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11850970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Zitat + Foto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Bildplatzhalter 4">
            <a:extLst>
              <a:ext uri="{FF2B5EF4-FFF2-40B4-BE49-F238E27FC236}">
                <a16:creationId xmlns:a16="http://schemas.microsoft.com/office/drawing/2014/main" id="{1F3145F9-2F56-F669-F54C-C2DB5E4B417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6096000" cy="6858000"/>
          </a:xfrm>
        </p:spPr>
        <p:txBody>
          <a:bodyPr/>
          <a:lstStyle/>
          <a:p>
            <a:endParaRPr lang="de-DE"/>
          </a:p>
        </p:txBody>
      </p:sp>
      <p:sp>
        <p:nvSpPr>
          <p:cNvPr id="6" name="Inhaltsplatzhalter 2">
            <a:extLst>
              <a:ext uri="{FF2B5EF4-FFF2-40B4-BE49-F238E27FC236}">
                <a16:creationId xmlns:a16="http://schemas.microsoft.com/office/drawing/2014/main" id="{DEB30039-53C1-9C30-C8A3-3C1F165327D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669198" y="512763"/>
            <a:ext cx="5006865" cy="5795962"/>
          </a:xfrm>
        </p:spPr>
        <p:txBody>
          <a:bodyPr anchor="ctr"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</p:spTree>
    <p:extLst>
      <p:ext uri="{BB962C8B-B14F-4D97-AF65-F5344CB8AC3E}">
        <p14:creationId xmlns:p14="http://schemas.microsoft.com/office/powerpoint/2010/main" val="91271789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3631277-CC62-CE3B-4285-00474A0DBB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8A30DC22-AB25-7B3C-DC59-6C35D4AE34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0000" y="6228000"/>
            <a:ext cx="2340000" cy="360000"/>
          </a:xfrm>
          <a:prstGeom prst="rect">
            <a:avLst/>
          </a:prstGeom>
        </p:spPr>
        <p:txBody>
          <a:bodyPr/>
          <a:lstStyle/>
          <a:p>
            <a:r>
              <a:rPr lang="de-DE" dirty="0"/>
              <a:t>03 Hidden Codes | Projekttag</a:t>
            </a: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A4666AE4-4591-8910-A4EB-20637CD45B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98060" y="6228000"/>
            <a:ext cx="578003" cy="360000"/>
          </a:xfrm>
          <a:prstGeom prst="rect">
            <a:avLst/>
          </a:prstGeom>
        </p:spPr>
        <p:txBody>
          <a:bodyPr/>
          <a:lstStyle/>
          <a:p>
            <a:fld id="{66DE1CD7-FF3F-E949-9BEB-BB883F2FC11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2159457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_Blau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F80E644C-AF37-B63F-82B2-D8D1A151EE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0000" y="6228000"/>
            <a:ext cx="2340000" cy="360000"/>
          </a:xfrm>
          <a:prstGeom prst="rect">
            <a:avLst/>
          </a:prstGeom>
        </p:spPr>
        <p:txBody>
          <a:bodyPr/>
          <a:lstStyle/>
          <a:p>
            <a:r>
              <a:rPr lang="de-DE" dirty="0"/>
              <a:t>03 Hidden Codes | Projekttag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24686E08-268F-A76E-5218-540353FB00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98060" y="6228000"/>
            <a:ext cx="578003" cy="360000"/>
          </a:xfrm>
          <a:prstGeom prst="rect">
            <a:avLst/>
          </a:prstGeom>
        </p:spPr>
        <p:txBody>
          <a:bodyPr/>
          <a:lstStyle/>
          <a:p>
            <a:fld id="{66DE1CD7-FF3F-E949-9BEB-BB883F2FC11F}" type="slidenum">
              <a:rPr lang="de-DE" smtClean="0"/>
              <a:t>‹Nr.›</a:t>
            </a:fld>
            <a:endParaRPr lang="de-DE"/>
          </a:p>
        </p:txBody>
      </p:sp>
      <p:sp>
        <p:nvSpPr>
          <p:cNvPr id="5" name="Rechteck 4">
            <a:extLst>
              <a:ext uri="{FF2B5EF4-FFF2-40B4-BE49-F238E27FC236}">
                <a16:creationId xmlns:a16="http://schemas.microsoft.com/office/drawing/2014/main" id="{DF69DC72-2BA4-1037-2EF4-696DC29D7C44}"/>
              </a:ext>
            </a:extLst>
          </p:cNvPr>
          <p:cNvSpPr/>
          <p:nvPr userDrawn="1"/>
        </p:nvSpPr>
        <p:spPr>
          <a:xfrm>
            <a:off x="0" y="0"/>
            <a:ext cx="12192000" cy="57024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2355024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Zwischenkapitel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4">
            <a:extLst>
              <a:ext uri="{FF2B5EF4-FFF2-40B4-BE49-F238E27FC236}">
                <a16:creationId xmlns:a16="http://schemas.microsoft.com/office/drawing/2014/main" id="{74A9DA1D-82AF-CAC6-707F-C4BCC12CA58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39999" y="540000"/>
            <a:ext cx="11136064" cy="5768725"/>
          </a:xfrm>
        </p:spPr>
        <p:txBody>
          <a:bodyPr anchor="ctr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Zwischenkapitel</a:t>
            </a:r>
          </a:p>
        </p:txBody>
      </p:sp>
    </p:spTree>
    <p:extLst>
      <p:ext uri="{BB962C8B-B14F-4D97-AF65-F5344CB8AC3E}">
        <p14:creationId xmlns:p14="http://schemas.microsoft.com/office/powerpoint/2010/main" val="188846181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66EB693-6D03-F08B-70B0-359000A5CE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C63F3239-514C-8B1A-B4CB-70084B1C686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9E0ABBA4-F3B7-876B-C778-F56F5A25E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0000" y="6228000"/>
            <a:ext cx="2340000" cy="360000"/>
          </a:xfrm>
          <a:prstGeom prst="rect">
            <a:avLst/>
          </a:prstGeom>
        </p:spPr>
        <p:txBody>
          <a:bodyPr/>
          <a:lstStyle/>
          <a:p>
            <a:r>
              <a:rPr lang="de-DE" dirty="0"/>
              <a:t>03 Hidden Codes | Projekttag</a:t>
            </a: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42461180-95D8-3F5C-C8A4-217AA6CC69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98060" y="6228000"/>
            <a:ext cx="578003" cy="360000"/>
          </a:xfrm>
          <a:prstGeom prst="rect">
            <a:avLst/>
          </a:prstGeom>
        </p:spPr>
        <p:txBody>
          <a:bodyPr/>
          <a:lstStyle/>
          <a:p>
            <a:fld id="{66DE1CD7-FF3F-E949-9BEB-BB883F2FC11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980596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wischenüberschrift +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C63F3239-514C-8B1A-B4CB-70084B1C686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9999" y="2220673"/>
            <a:ext cx="11136064" cy="3656251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9E0ABBA4-F3B7-876B-C778-F56F5A25E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0000" y="6228000"/>
            <a:ext cx="2340000" cy="360000"/>
          </a:xfrm>
          <a:prstGeom prst="rect">
            <a:avLst/>
          </a:prstGeom>
        </p:spPr>
        <p:txBody>
          <a:bodyPr/>
          <a:lstStyle/>
          <a:p>
            <a:r>
              <a:rPr lang="de-DE" dirty="0"/>
              <a:t>03 Hidden Codes | Projekttag</a:t>
            </a: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42461180-95D8-3F5C-C8A4-217AA6CC69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98060" y="6228000"/>
            <a:ext cx="578003" cy="360000"/>
          </a:xfrm>
          <a:prstGeom prst="rect">
            <a:avLst/>
          </a:prstGeom>
        </p:spPr>
        <p:txBody>
          <a:bodyPr/>
          <a:lstStyle/>
          <a:p>
            <a:fld id="{66DE1CD7-FF3F-E949-9BEB-BB883F2FC11F}" type="slidenum">
              <a:rPr lang="de-DE" smtClean="0"/>
              <a:t>‹Nr.›</a:t>
            </a:fld>
            <a:endParaRPr lang="de-DE"/>
          </a:p>
        </p:txBody>
      </p:sp>
      <p:sp>
        <p:nvSpPr>
          <p:cNvPr id="7" name="Textplatzhalter 2">
            <a:extLst>
              <a:ext uri="{FF2B5EF4-FFF2-40B4-BE49-F238E27FC236}">
                <a16:creationId xmlns:a16="http://schemas.microsoft.com/office/drawing/2014/main" id="{D401DB94-E8C9-A144-CE79-BCA30893FBA1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539998" y="1670848"/>
            <a:ext cx="11136065" cy="388040"/>
          </a:xfrm>
        </p:spPr>
        <p:txBody>
          <a:bodyPr anchor="t"/>
          <a:lstStyle>
            <a:lvl1pPr marL="0" indent="0">
              <a:buNone/>
              <a:defRPr sz="2000" b="1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dirty="0"/>
              <a:t>Mastertextformat bearbeiten</a:t>
            </a:r>
          </a:p>
        </p:txBody>
      </p:sp>
      <p:sp>
        <p:nvSpPr>
          <p:cNvPr id="4" name="Titel 3">
            <a:extLst>
              <a:ext uri="{FF2B5EF4-FFF2-40B4-BE49-F238E27FC236}">
                <a16:creationId xmlns:a16="http://schemas.microsoft.com/office/drawing/2014/main" id="{0094D0B1-D05D-7BC3-2EBB-FE58D4D21D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21868780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5A9FF009-6901-4A93-E990-657DD43B08F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39999" y="1728000"/>
            <a:ext cx="5292000" cy="4140000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27631A1C-4CD5-CA4D-23B3-02B945B7C0D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59999" y="1728000"/>
            <a:ext cx="5316064" cy="4140000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9808DAD8-2EF9-ACC9-8075-61E9FE117F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0000" y="6228000"/>
            <a:ext cx="2340000" cy="360000"/>
          </a:xfrm>
          <a:prstGeom prst="rect">
            <a:avLst/>
          </a:prstGeom>
        </p:spPr>
        <p:txBody>
          <a:bodyPr/>
          <a:lstStyle/>
          <a:p>
            <a:r>
              <a:rPr lang="de-DE" dirty="0"/>
              <a:t>03 Hidden Codes | Projekttag</a:t>
            </a:r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9C7E768D-7780-7942-8807-318B43DE22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98060" y="6228000"/>
            <a:ext cx="578003" cy="360000"/>
          </a:xfrm>
          <a:prstGeom prst="rect">
            <a:avLst/>
          </a:prstGeom>
        </p:spPr>
        <p:txBody>
          <a:bodyPr/>
          <a:lstStyle/>
          <a:p>
            <a:fld id="{66DE1CD7-FF3F-E949-9BEB-BB883F2FC11F}" type="slidenum">
              <a:rPr lang="de-DE" smtClean="0"/>
              <a:t>‹Nr.›</a:t>
            </a:fld>
            <a:endParaRPr lang="de-DE"/>
          </a:p>
        </p:txBody>
      </p:sp>
      <p:sp>
        <p:nvSpPr>
          <p:cNvPr id="5" name="Titel 4">
            <a:extLst>
              <a:ext uri="{FF2B5EF4-FFF2-40B4-BE49-F238E27FC236}">
                <a16:creationId xmlns:a16="http://schemas.microsoft.com/office/drawing/2014/main" id="{85C4933B-733B-1D9C-1925-A649A46108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27611245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ergleich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5A9FF009-6901-4A93-E990-657DD43B08F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39999" y="2220674"/>
            <a:ext cx="5292000" cy="3656251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27631A1C-4CD5-CA4D-23B3-02B945B7C0D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59999" y="2220674"/>
            <a:ext cx="5316064" cy="3656251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9808DAD8-2EF9-ACC9-8075-61E9FE117F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0000" y="6228000"/>
            <a:ext cx="2340000" cy="360000"/>
          </a:xfrm>
          <a:prstGeom prst="rect">
            <a:avLst/>
          </a:prstGeom>
        </p:spPr>
        <p:txBody>
          <a:bodyPr/>
          <a:lstStyle/>
          <a:p>
            <a:r>
              <a:rPr lang="de-DE" dirty="0"/>
              <a:t>03 Hidden Codes | Projekttag</a:t>
            </a:r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9C7E768D-7780-7942-8807-318B43DE22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98060" y="6228000"/>
            <a:ext cx="578003" cy="360000"/>
          </a:xfrm>
          <a:prstGeom prst="rect">
            <a:avLst/>
          </a:prstGeom>
        </p:spPr>
        <p:txBody>
          <a:bodyPr/>
          <a:lstStyle/>
          <a:p>
            <a:fld id="{66DE1CD7-FF3F-E949-9BEB-BB883F2FC11F}" type="slidenum">
              <a:rPr lang="de-DE" smtClean="0"/>
              <a:t>‹Nr.›</a:t>
            </a:fld>
            <a:endParaRPr lang="de-DE"/>
          </a:p>
        </p:txBody>
      </p:sp>
      <p:sp>
        <p:nvSpPr>
          <p:cNvPr id="5" name="Textplatzhalter 2">
            <a:extLst>
              <a:ext uri="{FF2B5EF4-FFF2-40B4-BE49-F238E27FC236}">
                <a16:creationId xmlns:a16="http://schemas.microsoft.com/office/drawing/2014/main" id="{05933928-4493-9D74-BF16-EC135FD1CBDF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539999" y="1670848"/>
            <a:ext cx="5292000" cy="388040"/>
          </a:xfrm>
        </p:spPr>
        <p:txBody>
          <a:bodyPr anchor="t"/>
          <a:lstStyle>
            <a:lvl1pPr marL="0" indent="0">
              <a:buNone/>
              <a:defRPr sz="2000" b="1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dirty="0"/>
              <a:t>Mastertextformat bearbeiten</a:t>
            </a:r>
          </a:p>
        </p:txBody>
      </p:sp>
      <p:sp>
        <p:nvSpPr>
          <p:cNvPr id="8" name="Textplatzhalter 4">
            <a:extLst>
              <a:ext uri="{FF2B5EF4-FFF2-40B4-BE49-F238E27FC236}">
                <a16:creationId xmlns:a16="http://schemas.microsoft.com/office/drawing/2014/main" id="{655CAC3C-D869-8A51-02DC-12F3F927079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359999" y="1670848"/>
            <a:ext cx="5316064" cy="388040"/>
          </a:xfrm>
        </p:spPr>
        <p:txBody>
          <a:bodyPr anchor="t"/>
          <a:lstStyle>
            <a:lvl1pPr marL="0" indent="0">
              <a:buNone/>
              <a:defRPr sz="2000" b="1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dirty="0"/>
              <a:t>Mastertextformat bearbeiten</a:t>
            </a:r>
          </a:p>
        </p:txBody>
      </p:sp>
      <p:sp>
        <p:nvSpPr>
          <p:cNvPr id="9" name="Titel 8">
            <a:extLst>
              <a:ext uri="{FF2B5EF4-FFF2-40B4-BE49-F238E27FC236}">
                <a16:creationId xmlns:a16="http://schemas.microsoft.com/office/drawing/2014/main" id="{18BEBAD8-3CBB-B3ED-135F-2C2E3B380E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30674035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r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5A9FF009-6901-4A93-E990-657DD43B08F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39998" y="1728000"/>
            <a:ext cx="3348000" cy="4140000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27631A1C-4CD5-CA4D-23B3-02B945B7C0D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434030" y="1728000"/>
            <a:ext cx="3348000" cy="4140000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9808DAD8-2EF9-ACC9-8075-61E9FE117F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0000" y="6228000"/>
            <a:ext cx="2340000" cy="360000"/>
          </a:xfrm>
          <a:prstGeom prst="rect">
            <a:avLst/>
          </a:prstGeom>
        </p:spPr>
        <p:txBody>
          <a:bodyPr/>
          <a:lstStyle/>
          <a:p>
            <a:r>
              <a:rPr lang="de-DE" dirty="0"/>
              <a:t>03 Hidden Codes | Projekttag</a:t>
            </a:r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9C7E768D-7780-7942-8807-318B43DE22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98060" y="6228000"/>
            <a:ext cx="578003" cy="360000"/>
          </a:xfrm>
          <a:prstGeom prst="rect">
            <a:avLst/>
          </a:prstGeom>
        </p:spPr>
        <p:txBody>
          <a:bodyPr/>
          <a:lstStyle/>
          <a:p>
            <a:fld id="{66DE1CD7-FF3F-E949-9BEB-BB883F2FC11F}" type="slidenum">
              <a:rPr lang="de-DE" smtClean="0"/>
              <a:t>‹Nr.›</a:t>
            </a:fld>
            <a:endParaRPr lang="de-DE"/>
          </a:p>
        </p:txBody>
      </p:sp>
      <p:sp>
        <p:nvSpPr>
          <p:cNvPr id="9" name="Inhaltsplatzhalter 3">
            <a:extLst>
              <a:ext uri="{FF2B5EF4-FFF2-40B4-BE49-F238E27FC236}">
                <a16:creationId xmlns:a16="http://schemas.microsoft.com/office/drawing/2014/main" id="{EBCC34B8-2124-140B-62A8-8BD58D06BF30}"/>
              </a:ext>
            </a:extLst>
          </p:cNvPr>
          <p:cNvSpPr>
            <a:spLocks noGrp="1"/>
          </p:cNvSpPr>
          <p:nvPr>
            <p:ph sz="half" idx="15"/>
          </p:nvPr>
        </p:nvSpPr>
        <p:spPr>
          <a:xfrm>
            <a:off x="8328063" y="1728000"/>
            <a:ext cx="3348000" cy="4140000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Titel 4">
            <a:extLst>
              <a:ext uri="{FF2B5EF4-FFF2-40B4-BE49-F238E27FC236}">
                <a16:creationId xmlns:a16="http://schemas.microsoft.com/office/drawing/2014/main" id="{0A97FE73-C7ED-E8EF-F96B-F9FF4EB411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3466235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ergleich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9808DAD8-2EF9-ACC9-8075-61E9FE117F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0000" y="6228000"/>
            <a:ext cx="2340000" cy="360000"/>
          </a:xfrm>
          <a:prstGeom prst="rect">
            <a:avLst/>
          </a:prstGeom>
        </p:spPr>
        <p:txBody>
          <a:bodyPr/>
          <a:lstStyle/>
          <a:p>
            <a:r>
              <a:rPr lang="de-DE" dirty="0"/>
              <a:t>03 Hidden Codes | Projekttag</a:t>
            </a:r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9C7E768D-7780-7942-8807-318B43DE22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98060" y="6228000"/>
            <a:ext cx="578003" cy="360000"/>
          </a:xfrm>
          <a:prstGeom prst="rect">
            <a:avLst/>
          </a:prstGeom>
        </p:spPr>
        <p:txBody>
          <a:bodyPr/>
          <a:lstStyle/>
          <a:p>
            <a:fld id="{66DE1CD7-FF3F-E949-9BEB-BB883F2FC11F}" type="slidenum">
              <a:rPr lang="de-DE" smtClean="0"/>
              <a:t>‹Nr.›</a:t>
            </a:fld>
            <a:endParaRPr lang="de-DE"/>
          </a:p>
        </p:txBody>
      </p:sp>
      <p:sp>
        <p:nvSpPr>
          <p:cNvPr id="5" name="Textplatzhalter 2">
            <a:extLst>
              <a:ext uri="{FF2B5EF4-FFF2-40B4-BE49-F238E27FC236}">
                <a16:creationId xmlns:a16="http://schemas.microsoft.com/office/drawing/2014/main" id="{05933928-4493-9D74-BF16-EC135FD1CBDF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539999" y="1670848"/>
            <a:ext cx="3347999" cy="388040"/>
          </a:xfrm>
        </p:spPr>
        <p:txBody>
          <a:bodyPr anchor="t"/>
          <a:lstStyle>
            <a:lvl1pPr marL="0" indent="0">
              <a:buNone/>
              <a:defRPr sz="2000" b="1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dirty="0"/>
              <a:t>Mastertextformat</a:t>
            </a:r>
          </a:p>
        </p:txBody>
      </p:sp>
      <p:sp>
        <p:nvSpPr>
          <p:cNvPr id="8" name="Textplatzhalter 4">
            <a:extLst>
              <a:ext uri="{FF2B5EF4-FFF2-40B4-BE49-F238E27FC236}">
                <a16:creationId xmlns:a16="http://schemas.microsoft.com/office/drawing/2014/main" id="{655CAC3C-D869-8A51-02DC-12F3F927079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434030" y="1670848"/>
            <a:ext cx="3347999" cy="388040"/>
          </a:xfrm>
        </p:spPr>
        <p:txBody>
          <a:bodyPr anchor="t"/>
          <a:lstStyle>
            <a:lvl1pPr marL="0" indent="0">
              <a:buNone/>
              <a:defRPr sz="2000" b="1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dirty="0"/>
              <a:t>Mastertextformat</a:t>
            </a:r>
          </a:p>
        </p:txBody>
      </p:sp>
      <p:sp>
        <p:nvSpPr>
          <p:cNvPr id="12" name="Inhaltsplatzhalter 2">
            <a:extLst>
              <a:ext uri="{FF2B5EF4-FFF2-40B4-BE49-F238E27FC236}">
                <a16:creationId xmlns:a16="http://schemas.microsoft.com/office/drawing/2014/main" id="{B0B4F64B-213F-F31E-8568-D8790DD7C6B9}"/>
              </a:ext>
            </a:extLst>
          </p:cNvPr>
          <p:cNvSpPr>
            <a:spLocks noGrp="1"/>
          </p:cNvSpPr>
          <p:nvPr>
            <p:ph sz="half" idx="14"/>
          </p:nvPr>
        </p:nvSpPr>
        <p:spPr>
          <a:xfrm>
            <a:off x="539998" y="2220673"/>
            <a:ext cx="3348000" cy="3656251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13" name="Inhaltsplatzhalter 3">
            <a:extLst>
              <a:ext uri="{FF2B5EF4-FFF2-40B4-BE49-F238E27FC236}">
                <a16:creationId xmlns:a16="http://schemas.microsoft.com/office/drawing/2014/main" id="{F4B89CA5-3F83-FEBC-919C-5386D1BC322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434030" y="2220673"/>
            <a:ext cx="3348000" cy="3656251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14" name="Inhaltsplatzhalter 3">
            <a:extLst>
              <a:ext uri="{FF2B5EF4-FFF2-40B4-BE49-F238E27FC236}">
                <a16:creationId xmlns:a16="http://schemas.microsoft.com/office/drawing/2014/main" id="{37C2741E-DA10-3AB4-AC64-D4C9BF0F1B7D}"/>
              </a:ext>
            </a:extLst>
          </p:cNvPr>
          <p:cNvSpPr>
            <a:spLocks noGrp="1"/>
          </p:cNvSpPr>
          <p:nvPr>
            <p:ph sz="half" idx="15"/>
          </p:nvPr>
        </p:nvSpPr>
        <p:spPr>
          <a:xfrm>
            <a:off x="8328063" y="2220673"/>
            <a:ext cx="3348000" cy="3656251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15" name="Textplatzhalter 4">
            <a:extLst>
              <a:ext uri="{FF2B5EF4-FFF2-40B4-BE49-F238E27FC236}">
                <a16:creationId xmlns:a16="http://schemas.microsoft.com/office/drawing/2014/main" id="{4DCC55FE-5880-5D11-8DEE-6E728291D42D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8327158" y="1670848"/>
            <a:ext cx="3347999" cy="388040"/>
          </a:xfrm>
        </p:spPr>
        <p:txBody>
          <a:bodyPr anchor="t"/>
          <a:lstStyle>
            <a:lvl1pPr marL="0" indent="0">
              <a:buNone/>
              <a:defRPr sz="2000" b="1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dirty="0"/>
              <a:t>Mastertextformat</a:t>
            </a:r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AD64BAC5-74FC-5586-CA7E-2753307A4B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11379668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er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5A9FF009-6901-4A93-E990-657DD43B08F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39999" y="1728000"/>
            <a:ext cx="2376000" cy="4140000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27631A1C-4CD5-CA4D-23B3-02B945B7C0D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3458000" y="1728000"/>
            <a:ext cx="2376000" cy="4140000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9808DAD8-2EF9-ACC9-8075-61E9FE117F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0000" y="6228000"/>
            <a:ext cx="2340000" cy="360000"/>
          </a:xfrm>
          <a:prstGeom prst="rect">
            <a:avLst/>
          </a:prstGeom>
        </p:spPr>
        <p:txBody>
          <a:bodyPr/>
          <a:lstStyle/>
          <a:p>
            <a:r>
              <a:rPr lang="de-DE" dirty="0"/>
              <a:t>03 Hidden Codes | Projekttag</a:t>
            </a:r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9C7E768D-7780-7942-8807-318B43DE22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98060" y="6228000"/>
            <a:ext cx="578003" cy="360000"/>
          </a:xfrm>
          <a:prstGeom prst="rect">
            <a:avLst/>
          </a:prstGeom>
        </p:spPr>
        <p:txBody>
          <a:bodyPr/>
          <a:lstStyle/>
          <a:p>
            <a:fld id="{66DE1CD7-FF3F-E949-9BEB-BB883F2FC11F}" type="slidenum">
              <a:rPr lang="de-DE" smtClean="0"/>
              <a:t>‹Nr.›</a:t>
            </a:fld>
            <a:endParaRPr lang="de-DE"/>
          </a:p>
        </p:txBody>
      </p:sp>
      <p:sp>
        <p:nvSpPr>
          <p:cNvPr id="9" name="Inhaltsplatzhalter 3">
            <a:extLst>
              <a:ext uri="{FF2B5EF4-FFF2-40B4-BE49-F238E27FC236}">
                <a16:creationId xmlns:a16="http://schemas.microsoft.com/office/drawing/2014/main" id="{EBCC34B8-2124-140B-62A8-8BD58D06BF30}"/>
              </a:ext>
            </a:extLst>
          </p:cNvPr>
          <p:cNvSpPr>
            <a:spLocks noGrp="1"/>
          </p:cNvSpPr>
          <p:nvPr>
            <p:ph sz="half" idx="15"/>
          </p:nvPr>
        </p:nvSpPr>
        <p:spPr>
          <a:xfrm>
            <a:off x="6376001" y="1728000"/>
            <a:ext cx="2376000" cy="4140000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Inhaltsplatzhalter 3">
            <a:extLst>
              <a:ext uri="{FF2B5EF4-FFF2-40B4-BE49-F238E27FC236}">
                <a16:creationId xmlns:a16="http://schemas.microsoft.com/office/drawing/2014/main" id="{7B79E30A-4097-8A7B-5B60-D4CE76A6C3EC}"/>
              </a:ext>
            </a:extLst>
          </p:cNvPr>
          <p:cNvSpPr>
            <a:spLocks noGrp="1"/>
          </p:cNvSpPr>
          <p:nvPr>
            <p:ph sz="half" idx="16"/>
          </p:nvPr>
        </p:nvSpPr>
        <p:spPr>
          <a:xfrm>
            <a:off x="9294002" y="1728000"/>
            <a:ext cx="2376000" cy="4140000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8" name="Titel 7">
            <a:extLst>
              <a:ext uri="{FF2B5EF4-FFF2-40B4-BE49-F238E27FC236}">
                <a16:creationId xmlns:a16="http://schemas.microsoft.com/office/drawing/2014/main" id="{469707CB-0C40-161C-2C47-E18A646467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30286284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13" Type="http://schemas.openxmlformats.org/officeDocument/2006/relationships/slideLayout" Target="../slideLayouts/slideLayout15.xml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12" Type="http://schemas.openxmlformats.org/officeDocument/2006/relationships/slideLayout" Target="../slideLayouts/slideLayout14.xml"/><Relationship Id="rId2" Type="http://schemas.openxmlformats.org/officeDocument/2006/relationships/slideLayout" Target="../slideLayouts/slideLayout4.xml"/><Relationship Id="rId16" Type="http://schemas.openxmlformats.org/officeDocument/2006/relationships/theme" Target="../theme/theme3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3.xml"/><Relationship Id="rId5" Type="http://schemas.openxmlformats.org/officeDocument/2006/relationships/slideLayout" Target="../slideLayouts/slideLayout7.xml"/><Relationship Id="rId1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12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Relationship Id="rId14" Type="http://schemas.openxmlformats.org/officeDocument/2006/relationships/slideLayout" Target="../slideLayouts/slideLayout1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B873A512-3108-CB5B-2487-B8F118FB81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9999" y="482849"/>
            <a:ext cx="11136064" cy="900492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/>
          <a:p>
            <a:r>
              <a:rPr lang="de-DE" dirty="0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45312BC5-1549-1864-B2DA-5ECEFCF5B33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39999" y="1728000"/>
            <a:ext cx="11136064" cy="41400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</p:spTree>
    <p:extLst>
      <p:ext uri="{BB962C8B-B14F-4D97-AF65-F5344CB8AC3E}">
        <p14:creationId xmlns:p14="http://schemas.microsoft.com/office/powerpoint/2010/main" val="17318173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i="0" kern="1200">
          <a:solidFill>
            <a:schemeClr val="tx2"/>
          </a:solidFill>
          <a:latin typeface="+mj-lt"/>
          <a:ea typeface="+mj-ea"/>
          <a:cs typeface="Arial" panose="020B0604020202020204" pitchFamily="34" charset="0"/>
        </a:defRPr>
      </a:lvl1pPr>
    </p:titleStyle>
    <p:bodyStyle>
      <a:lvl1pPr marL="144000" indent="-144000" algn="l" defTabSz="108000" rtl="0" eaLnBrk="1" latinLnBrk="0" hangingPunct="1">
        <a:lnSpc>
          <a:spcPct val="120000"/>
        </a:lnSpc>
        <a:spcBef>
          <a:spcPts val="1000"/>
        </a:spcBef>
        <a:buClr>
          <a:schemeClr val="tx2"/>
        </a:buClr>
        <a:buFont typeface="Arial" panose="020B0604020202020204" pitchFamily="34" charset="0"/>
        <a:buChar char="•"/>
        <a:tabLst/>
        <a:defRPr sz="1600" b="0" kern="1200">
          <a:solidFill>
            <a:schemeClr val="tx1"/>
          </a:solidFill>
          <a:latin typeface="+mn-lt"/>
          <a:ea typeface="+mn-ea"/>
          <a:cs typeface="+mn-cs"/>
        </a:defRPr>
      </a:lvl1pPr>
      <a:lvl2pPr marL="288000" indent="-144000" algn="l" defTabSz="108000" rtl="0" eaLnBrk="1" latinLnBrk="0" hangingPunct="1">
        <a:lnSpc>
          <a:spcPct val="120000"/>
        </a:lnSpc>
        <a:spcBef>
          <a:spcPts val="1000"/>
        </a:spcBef>
        <a:buClr>
          <a:schemeClr val="tx2"/>
        </a:buClr>
        <a:buFont typeface="Arial" panose="020B0604020202020204" pitchFamily="34" charset="0"/>
        <a:buChar char="•"/>
        <a:tabLst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432000" indent="-144000" algn="l" defTabSz="108000" rtl="0" eaLnBrk="1" latinLnBrk="0" hangingPunct="1">
        <a:lnSpc>
          <a:spcPct val="120000"/>
        </a:lnSpc>
        <a:spcBef>
          <a:spcPts val="1000"/>
        </a:spcBef>
        <a:buClr>
          <a:schemeClr val="tx2"/>
        </a:buClr>
        <a:buFont typeface="Arial" panose="020B0604020202020204" pitchFamily="34" charset="0"/>
        <a:buChar char="•"/>
        <a:tabLst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576000" indent="-144000" algn="l" defTabSz="108000" rtl="0" eaLnBrk="1" latinLnBrk="0" hangingPunct="1">
        <a:lnSpc>
          <a:spcPct val="120000"/>
        </a:lnSpc>
        <a:spcBef>
          <a:spcPts val="1000"/>
        </a:spcBef>
        <a:buClr>
          <a:schemeClr val="tx2"/>
        </a:buClr>
        <a:buFont typeface="Arial" panose="020B0604020202020204" pitchFamily="34" charset="0"/>
        <a:buChar char="•"/>
        <a:tabLst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720000" indent="-144000" algn="l" defTabSz="108000" rtl="0" eaLnBrk="1" latinLnBrk="0" hangingPunct="1">
        <a:lnSpc>
          <a:spcPct val="120000"/>
        </a:lnSpc>
        <a:spcBef>
          <a:spcPts val="1000"/>
        </a:spcBef>
        <a:buClr>
          <a:schemeClr val="tx2"/>
        </a:buClr>
        <a:buFont typeface="Arial" panose="020B0604020202020204" pitchFamily="34" charset="0"/>
        <a:buChar char="•"/>
        <a:tabLst/>
        <a:defRPr sz="105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  <p15:guide id="3" pos="325" userDrawn="1">
          <p15:clr>
            <a:srgbClr val="F26B43"/>
          </p15:clr>
        </p15:guide>
        <p15:guide id="4" pos="7355" userDrawn="1">
          <p15:clr>
            <a:srgbClr val="F26B43"/>
          </p15:clr>
        </p15:guide>
        <p15:guide id="5" orient="horz" pos="323" userDrawn="1">
          <p15:clr>
            <a:srgbClr val="F26B43"/>
          </p15:clr>
        </p15:guide>
        <p15:guide id="6" orient="horz" pos="3974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B873A512-3108-CB5B-2487-B8F118FB81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9999" y="482849"/>
            <a:ext cx="11136064" cy="900492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/>
          <a:p>
            <a:r>
              <a:rPr lang="de-DE" dirty="0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45312BC5-1549-1864-B2DA-5ECEFCF5B33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39999" y="1728000"/>
            <a:ext cx="11136064" cy="41400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</p:spTree>
    <p:extLst>
      <p:ext uri="{BB962C8B-B14F-4D97-AF65-F5344CB8AC3E}">
        <p14:creationId xmlns:p14="http://schemas.microsoft.com/office/powerpoint/2010/main" val="25842909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i="0" kern="1200">
          <a:solidFill>
            <a:schemeClr val="tx2"/>
          </a:solidFill>
          <a:latin typeface="+mj-lt"/>
          <a:ea typeface="+mj-ea"/>
          <a:cs typeface="Arial" panose="020B0604020202020204" pitchFamily="34" charset="0"/>
        </a:defRPr>
      </a:lvl1pPr>
    </p:titleStyle>
    <p:bodyStyle>
      <a:lvl1pPr marL="144000" indent="-144000" algn="l" defTabSz="108000" rtl="0" eaLnBrk="1" latinLnBrk="0" hangingPunct="1">
        <a:lnSpc>
          <a:spcPct val="120000"/>
        </a:lnSpc>
        <a:spcBef>
          <a:spcPts val="1000"/>
        </a:spcBef>
        <a:buClr>
          <a:schemeClr val="tx2"/>
        </a:buClr>
        <a:buFont typeface="Arial" panose="020B0604020202020204" pitchFamily="34" charset="0"/>
        <a:buChar char="•"/>
        <a:tabLst/>
        <a:defRPr sz="1600" b="0" kern="1200">
          <a:solidFill>
            <a:schemeClr val="tx1"/>
          </a:solidFill>
          <a:latin typeface="+mn-lt"/>
          <a:ea typeface="+mn-ea"/>
          <a:cs typeface="+mn-cs"/>
        </a:defRPr>
      </a:lvl1pPr>
      <a:lvl2pPr marL="288000" indent="-144000" algn="l" defTabSz="108000" rtl="0" eaLnBrk="1" latinLnBrk="0" hangingPunct="1">
        <a:lnSpc>
          <a:spcPct val="120000"/>
        </a:lnSpc>
        <a:spcBef>
          <a:spcPts val="1000"/>
        </a:spcBef>
        <a:buClr>
          <a:schemeClr val="tx2"/>
        </a:buClr>
        <a:buFont typeface="Arial" panose="020B0604020202020204" pitchFamily="34" charset="0"/>
        <a:buChar char="•"/>
        <a:tabLst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432000" indent="-144000" algn="l" defTabSz="108000" rtl="0" eaLnBrk="1" latinLnBrk="0" hangingPunct="1">
        <a:lnSpc>
          <a:spcPct val="120000"/>
        </a:lnSpc>
        <a:spcBef>
          <a:spcPts val="1000"/>
        </a:spcBef>
        <a:buClr>
          <a:schemeClr val="tx2"/>
        </a:buClr>
        <a:buFont typeface="Arial" panose="020B0604020202020204" pitchFamily="34" charset="0"/>
        <a:buChar char="•"/>
        <a:tabLst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576000" indent="-144000" algn="l" defTabSz="108000" rtl="0" eaLnBrk="1" latinLnBrk="0" hangingPunct="1">
        <a:lnSpc>
          <a:spcPct val="120000"/>
        </a:lnSpc>
        <a:spcBef>
          <a:spcPts val="1000"/>
        </a:spcBef>
        <a:buClr>
          <a:schemeClr val="tx2"/>
        </a:buClr>
        <a:buFont typeface="Arial" panose="020B0604020202020204" pitchFamily="34" charset="0"/>
        <a:buChar char="•"/>
        <a:tabLst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720000" indent="-144000" algn="l" defTabSz="108000" rtl="0" eaLnBrk="1" latinLnBrk="0" hangingPunct="1">
        <a:lnSpc>
          <a:spcPct val="120000"/>
        </a:lnSpc>
        <a:spcBef>
          <a:spcPts val="1000"/>
        </a:spcBef>
        <a:buClr>
          <a:schemeClr val="tx2"/>
        </a:buClr>
        <a:buFont typeface="Arial" panose="020B0604020202020204" pitchFamily="34" charset="0"/>
        <a:buChar char="•"/>
        <a:tabLst/>
        <a:defRPr sz="105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  <p15:guide id="3" pos="325" userDrawn="1">
          <p15:clr>
            <a:srgbClr val="F26B43"/>
          </p15:clr>
        </p15:guide>
        <p15:guide id="4" pos="7355" userDrawn="1">
          <p15:clr>
            <a:srgbClr val="F26B43"/>
          </p15:clr>
        </p15:guide>
        <p15:guide id="5" orient="horz" pos="323" userDrawn="1">
          <p15:clr>
            <a:srgbClr val="F26B43"/>
          </p15:clr>
        </p15:guide>
        <p15:guide id="6" orient="horz" pos="3974" userDrawn="1">
          <p15:clr>
            <a:srgbClr val="F26B43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B873A512-3108-CB5B-2487-B8F118FB81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9999" y="482849"/>
            <a:ext cx="11136064" cy="900492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/>
          <a:p>
            <a:r>
              <a:rPr lang="de-DE" dirty="0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45312BC5-1549-1864-B2DA-5ECEFCF5B33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39999" y="1728000"/>
            <a:ext cx="11136064" cy="41400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24" name="Fußzeilenplatzhalter 4">
            <a:extLst>
              <a:ext uri="{FF2B5EF4-FFF2-40B4-BE49-F238E27FC236}">
                <a16:creationId xmlns:a16="http://schemas.microsoft.com/office/drawing/2014/main" id="{5BB31F07-E9B3-BCFF-2E4E-BBAB8DB720F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40000" y="6228000"/>
            <a:ext cx="2340000" cy="360000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l">
              <a:defRPr sz="800" b="1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r>
              <a:rPr lang="de-DE" dirty="0"/>
              <a:t>03 Hidden Codes | Projekttag</a:t>
            </a:r>
          </a:p>
        </p:txBody>
      </p:sp>
      <p:sp>
        <p:nvSpPr>
          <p:cNvPr id="25" name="Foliennummernplatzhalter 5">
            <a:extLst>
              <a:ext uri="{FF2B5EF4-FFF2-40B4-BE49-F238E27FC236}">
                <a16:creationId xmlns:a16="http://schemas.microsoft.com/office/drawing/2014/main" id="{99A4A7A9-B301-79A5-47F8-77957AB3B2B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098060" y="6228000"/>
            <a:ext cx="578003" cy="360000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r">
              <a:defRPr sz="800" b="1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66DE1CD7-FF3F-E949-9BEB-BB883F2FC11F}" type="slidenum">
              <a:rPr lang="de-DE" smtClean="0"/>
              <a:pPr/>
              <a:t>‹Nr.›</a:t>
            </a:fld>
            <a:endParaRPr lang="de-DE" b="1" dirty="0"/>
          </a:p>
        </p:txBody>
      </p:sp>
      <p:sp>
        <p:nvSpPr>
          <p:cNvPr id="26" name="Fußzeilenplatzhalter 4">
            <a:extLst>
              <a:ext uri="{FF2B5EF4-FFF2-40B4-BE49-F238E27FC236}">
                <a16:creationId xmlns:a16="http://schemas.microsoft.com/office/drawing/2014/main" id="{586F16B5-9544-B3A9-D653-F34E8DBF7613}"/>
              </a:ext>
            </a:extLst>
          </p:cNvPr>
          <p:cNvSpPr txBox="1">
            <a:spLocks/>
          </p:cNvSpPr>
          <p:nvPr userDrawn="1"/>
        </p:nvSpPr>
        <p:spPr>
          <a:xfrm>
            <a:off x="3031431" y="6228000"/>
            <a:ext cx="6157611" cy="379525"/>
          </a:xfrm>
          <a:prstGeom prst="rect">
            <a:avLst/>
          </a:prstGeom>
        </p:spPr>
        <p:txBody>
          <a:bodyPr vert="horz" lIns="0" tIns="0" rIns="0" bIns="0" rtlCol="0" anchor="t"/>
          <a:lstStyle>
            <a:defPPr>
              <a:defRPr lang="de-DE"/>
            </a:defPPr>
            <a:lvl1pPr marL="0" algn="l" defTabSz="914400" rtl="0" eaLnBrk="1" latinLnBrk="0" hangingPunct="1">
              <a:defRPr sz="800" b="1" kern="1200">
                <a:solidFill>
                  <a:schemeClr val="tx1">
                    <a:tint val="82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de-DE" sz="800" b="0" kern="1200" dirty="0">
                <a:solidFill>
                  <a:schemeClr val="tx1">
                    <a:tint val="82000"/>
                  </a:schemeClr>
                </a:solidFill>
                <a:effectLst/>
                <a:latin typeface="+mn-lt"/>
                <a:ea typeface="+mn-ea"/>
                <a:cs typeface="+mn-cs"/>
              </a:rPr>
              <a:t>Stiftung Digitale Spielekultur gGmbH | Zentrum für didaktische Computerspielforschung | Schule mit Games gestalten NRW</a:t>
            </a:r>
          </a:p>
        </p:txBody>
      </p:sp>
    </p:spTree>
    <p:extLst>
      <p:ext uri="{BB962C8B-B14F-4D97-AF65-F5344CB8AC3E}">
        <p14:creationId xmlns:p14="http://schemas.microsoft.com/office/powerpoint/2010/main" val="25552452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91" r:id="rId2"/>
    <p:sldLayoutId id="2147483652" r:id="rId3"/>
    <p:sldLayoutId id="2147483660" r:id="rId4"/>
    <p:sldLayoutId id="2147483661" r:id="rId5"/>
    <p:sldLayoutId id="2147483689" r:id="rId6"/>
    <p:sldLayoutId id="2147483666" r:id="rId7"/>
    <p:sldLayoutId id="2147483690" r:id="rId8"/>
    <p:sldLayoutId id="2147483662" r:id="rId9"/>
    <p:sldLayoutId id="2147483663" r:id="rId10"/>
    <p:sldLayoutId id="2147483665" r:id="rId11"/>
    <p:sldLayoutId id="2147483664" r:id="rId12"/>
    <p:sldLayoutId id="2147483659" r:id="rId13"/>
    <p:sldLayoutId id="2147483654" r:id="rId14"/>
    <p:sldLayoutId id="2147483655" r:id="rId15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i="0" kern="1200">
          <a:solidFill>
            <a:schemeClr val="tx2"/>
          </a:solidFill>
          <a:latin typeface="+mj-lt"/>
          <a:ea typeface="+mj-ea"/>
          <a:cs typeface="Arial" panose="020B0604020202020204" pitchFamily="34" charset="0"/>
        </a:defRPr>
      </a:lvl1pPr>
    </p:titleStyle>
    <p:bodyStyle>
      <a:lvl1pPr marL="144000" indent="-144000" algn="l" defTabSz="108000" rtl="0" eaLnBrk="1" latinLnBrk="0" hangingPunct="1">
        <a:lnSpc>
          <a:spcPct val="120000"/>
        </a:lnSpc>
        <a:spcBef>
          <a:spcPts val="1000"/>
        </a:spcBef>
        <a:buClr>
          <a:schemeClr val="tx2"/>
        </a:buClr>
        <a:buFont typeface="Arial" panose="020B0604020202020204" pitchFamily="34" charset="0"/>
        <a:buChar char="•"/>
        <a:tabLst>
          <a:tab pos="108000" algn="l"/>
          <a:tab pos="216000" algn="l"/>
        </a:tabLst>
        <a:defRPr sz="1600" b="0" kern="1200">
          <a:solidFill>
            <a:schemeClr val="tx1"/>
          </a:solidFill>
          <a:latin typeface="+mn-lt"/>
          <a:ea typeface="+mn-ea"/>
          <a:cs typeface="+mn-cs"/>
        </a:defRPr>
      </a:lvl1pPr>
      <a:lvl2pPr marL="288000" indent="-144000" algn="l" defTabSz="108000" rtl="0" eaLnBrk="1" latinLnBrk="0" hangingPunct="1">
        <a:lnSpc>
          <a:spcPct val="120000"/>
        </a:lnSpc>
        <a:spcBef>
          <a:spcPts val="1000"/>
        </a:spcBef>
        <a:buClr>
          <a:schemeClr val="tx2"/>
        </a:buClr>
        <a:buFont typeface="Arial" panose="020B0604020202020204" pitchFamily="34" charset="0"/>
        <a:buChar char="•"/>
        <a:tabLst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432000" indent="-144000" algn="l" defTabSz="108000" rtl="0" eaLnBrk="1" latinLnBrk="0" hangingPunct="1">
        <a:lnSpc>
          <a:spcPct val="120000"/>
        </a:lnSpc>
        <a:spcBef>
          <a:spcPts val="1000"/>
        </a:spcBef>
        <a:buClr>
          <a:schemeClr val="tx2"/>
        </a:buClr>
        <a:buFont typeface="Arial" panose="020B0604020202020204" pitchFamily="34" charset="0"/>
        <a:buChar char="•"/>
        <a:tabLst>
          <a:tab pos="108000" algn="l"/>
          <a:tab pos="216000" algn="l"/>
        </a:tabLst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576000" indent="-144000" algn="l" defTabSz="108000" rtl="0" eaLnBrk="1" latinLnBrk="0" hangingPunct="1">
        <a:lnSpc>
          <a:spcPct val="120000"/>
        </a:lnSpc>
        <a:spcBef>
          <a:spcPts val="1000"/>
        </a:spcBef>
        <a:buClr>
          <a:schemeClr val="tx2"/>
        </a:buClr>
        <a:buFont typeface="Arial" panose="020B0604020202020204" pitchFamily="34" charset="0"/>
        <a:buChar char="•"/>
        <a:tabLst>
          <a:tab pos="108000" algn="l"/>
          <a:tab pos="216000" algn="l"/>
        </a:tabLst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720000" indent="-144000" algn="l" defTabSz="108000" rtl="0" eaLnBrk="1" latinLnBrk="0" hangingPunct="1">
        <a:lnSpc>
          <a:spcPct val="120000"/>
        </a:lnSpc>
        <a:spcBef>
          <a:spcPts val="1000"/>
        </a:spcBef>
        <a:buClr>
          <a:schemeClr val="tx2"/>
        </a:buClr>
        <a:buFont typeface="Arial" panose="020B0604020202020204" pitchFamily="34" charset="0"/>
        <a:buChar char="•"/>
        <a:tabLst>
          <a:tab pos="108000" algn="l"/>
          <a:tab pos="216000" algn="l"/>
        </a:tabLst>
        <a:defRPr sz="105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  <p15:guide id="3" pos="325" userDrawn="1">
          <p15:clr>
            <a:srgbClr val="F26B43"/>
          </p15:clr>
        </p15:guide>
        <p15:guide id="4" pos="7355" userDrawn="1">
          <p15:clr>
            <a:srgbClr val="F26B43"/>
          </p15:clr>
        </p15:guide>
        <p15:guide id="5" orient="horz" pos="323" userDrawn="1">
          <p15:clr>
            <a:srgbClr val="F26B43"/>
          </p15:clr>
        </p15:guide>
        <p15:guide id="6" orient="horz" pos="3974" userDrawn="1">
          <p15:clr>
            <a:srgbClr val="F26B43"/>
          </p15:clr>
        </p15:guide>
        <p15:guide id="7" orient="horz" pos="1071" userDrawn="1">
          <p15:clr>
            <a:srgbClr val="F26B43"/>
          </p15:clr>
        </p15:guide>
        <p15:guide id="8" orient="horz" pos="3702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7" Type="http://schemas.openxmlformats.org/officeDocument/2006/relationships/image" Target="../media/image2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7.xml"/><Relationship Id="rId1" Type="http://schemas.openxmlformats.org/officeDocument/2006/relationships/video" Target="https://www.youtube.com/embed/N_l9sYGzyUA?feature=oembed" TargetMode="External"/><Relationship Id="rId4" Type="http://schemas.openxmlformats.org/officeDocument/2006/relationships/image" Target="../media/image27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15.emf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6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emf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15.emf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7" Type="http://schemas.openxmlformats.org/officeDocument/2006/relationships/image" Target="../media/image10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9.jpg"/><Relationship Id="rId5" Type="http://schemas.openxmlformats.org/officeDocument/2006/relationships/image" Target="../media/image8.jp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7.xml"/><Relationship Id="rId1" Type="http://schemas.openxmlformats.org/officeDocument/2006/relationships/video" Target="https://www.youtube.com/embed/ESLa3YT1nps?feature=oembed" TargetMode="External"/><Relationship Id="rId4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7.xml"/><Relationship Id="rId5" Type="http://schemas.openxmlformats.org/officeDocument/2006/relationships/image" Target="../media/image14.png"/><Relationship Id="rId4" Type="http://schemas.openxmlformats.org/officeDocument/2006/relationships/image" Target="../media/image15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7.xml"/><Relationship Id="rId5" Type="http://schemas.openxmlformats.org/officeDocument/2006/relationships/image" Target="../media/image14.png"/><Relationship Id="rId4" Type="http://schemas.openxmlformats.org/officeDocument/2006/relationships/image" Target="../media/image15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platzhalter 3">
            <a:extLst>
              <a:ext uri="{FF2B5EF4-FFF2-40B4-BE49-F238E27FC236}">
                <a16:creationId xmlns:a16="http://schemas.microsoft.com/office/drawing/2014/main" id="{AFFC94C1-A50A-90E4-F1D1-A327FDA84DE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de-DE" dirty="0"/>
              <a:t>Schule mit Games gestalten NRW – Demokratie und Teilhabe spielend fördern</a:t>
            </a:r>
          </a:p>
          <a:p>
            <a:r>
              <a:rPr lang="de-DE" b="1" dirty="0"/>
              <a:t>Gesellschaftslehre, Klasse 7</a:t>
            </a:r>
          </a:p>
        </p:txBody>
      </p:sp>
    </p:spTree>
    <p:extLst>
      <p:ext uri="{BB962C8B-B14F-4D97-AF65-F5344CB8AC3E}">
        <p14:creationId xmlns:p14="http://schemas.microsoft.com/office/powerpoint/2010/main" val="421358153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>
            <a:extLst>
              <a:ext uri="{FF2B5EF4-FFF2-40B4-BE49-F238E27FC236}">
                <a16:creationId xmlns:a16="http://schemas.microsoft.com/office/drawing/2014/main" id="{65CAEE47-55EE-92B7-2E62-8EADF8180E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Meral und Khadija: Kleidung im Islam</a:t>
            </a:r>
          </a:p>
        </p:txBody>
      </p:sp>
      <p:sp>
        <p:nvSpPr>
          <p:cNvPr id="5" name="Inhaltsplatzhalter 4">
            <a:extLst>
              <a:ext uri="{FF2B5EF4-FFF2-40B4-BE49-F238E27FC236}">
                <a16:creationId xmlns:a16="http://schemas.microsoft.com/office/drawing/2014/main" id="{9CF85536-ABCE-24E4-56D1-E56A4F4E0EB5}"/>
              </a:ext>
            </a:extLst>
          </p:cNvPr>
          <p:cNvSpPr>
            <a:spLocks noGrp="1"/>
          </p:cNvSpPr>
          <p:nvPr>
            <p:ph idx="1"/>
          </p:nvPr>
        </p:nvSpPr>
        <p:spPr>
          <a:solidFill>
            <a:schemeClr val="accent1"/>
          </a:solidFill>
        </p:spPr>
        <p:txBody>
          <a:bodyPr lIns="180000" tIns="180000" rIns="180000" bIns="180000"/>
          <a:lstStyle/>
          <a:p>
            <a:endParaRPr lang="de-DE" dirty="0"/>
          </a:p>
        </p:txBody>
      </p:sp>
      <p:sp>
        <p:nvSpPr>
          <p:cNvPr id="2" name="Fußzeilenplatzhalter 1">
            <a:extLst>
              <a:ext uri="{FF2B5EF4-FFF2-40B4-BE49-F238E27FC236}">
                <a16:creationId xmlns:a16="http://schemas.microsoft.com/office/drawing/2014/main" id="{A92BEE0A-CA30-11B7-7C90-C614C09CD0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dirty="0"/>
              <a:t>03 Hidden Codes | Projekttag</a:t>
            </a:r>
          </a:p>
        </p:txBody>
      </p:sp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6161BF2C-5FDE-D008-8C7C-DDD96157F3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DE1CD7-FF3F-E949-9BEB-BB883F2FC11F}" type="slidenum">
              <a:rPr lang="de-DE" smtClean="0"/>
              <a:t>10</a:t>
            </a:fld>
            <a:endParaRPr lang="de-DE"/>
          </a:p>
        </p:txBody>
      </p:sp>
      <p:pic>
        <p:nvPicPr>
          <p:cNvPr id="6" name="Grafik 5">
            <a:extLst>
              <a:ext uri="{FF2B5EF4-FFF2-40B4-BE49-F238E27FC236}">
                <a16:creationId xmlns:a16="http://schemas.microsoft.com/office/drawing/2014/main" id="{26D8FEAA-5A1F-5D70-943A-014709AF9DFD}"/>
              </a:ext>
            </a:extLst>
          </p:cNvPr>
          <p:cNvPicPr>
            <a:picLocks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78" t="23154" r="2037" b="2151"/>
          <a:stretch>
            <a:fillRect/>
          </a:stretch>
        </p:blipFill>
        <p:spPr bwMode="auto">
          <a:xfrm>
            <a:off x="9131736" y="312452"/>
            <a:ext cx="1620000" cy="1620000"/>
          </a:xfrm>
          <a:prstGeom prst="ellipse">
            <a:avLst/>
          </a:prstGeom>
          <a:solidFill>
            <a:srgbClr val="FFFFFF">
              <a:shade val="85000"/>
            </a:srgbClr>
          </a:solidFill>
          <a:ln w="88900" cap="sq">
            <a:noFill/>
            <a:miter lim="800000"/>
          </a:ln>
          <a:effectLst/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7" name="Grafik 6">
            <a:extLst>
              <a:ext uri="{FF2B5EF4-FFF2-40B4-BE49-F238E27FC236}">
                <a16:creationId xmlns:a16="http://schemas.microsoft.com/office/drawing/2014/main" id="{D77DB8AA-DCAC-3CCD-3305-93B7DBD6A712}"/>
              </a:ext>
            </a:extLst>
          </p:cNvPr>
          <p:cNvPicPr>
            <a:picLocks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51" t="24502" r="3005" b="979"/>
          <a:stretch>
            <a:fillRect/>
          </a:stretch>
        </p:blipFill>
        <p:spPr bwMode="auto">
          <a:xfrm>
            <a:off x="10219140" y="890213"/>
            <a:ext cx="1620000" cy="1620000"/>
          </a:xfrm>
          <a:prstGeom prst="ellipse">
            <a:avLst/>
          </a:prstGeom>
          <a:solidFill>
            <a:srgbClr val="FFFFFF">
              <a:shade val="85000"/>
            </a:srgbClr>
          </a:solidFill>
          <a:ln w="88900" cap="sq">
            <a:noFill/>
            <a:miter lim="800000"/>
          </a:ln>
          <a:effectLst/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8" name="Textfeld 7">
            <a:extLst>
              <a:ext uri="{FF2B5EF4-FFF2-40B4-BE49-F238E27FC236}">
                <a16:creationId xmlns:a16="http://schemas.microsoft.com/office/drawing/2014/main" id="{2EC646CF-28DB-0E75-7B35-AC78E4A64EE5}"/>
              </a:ext>
            </a:extLst>
          </p:cNvPr>
          <p:cNvSpPr txBox="1"/>
          <p:nvPr/>
        </p:nvSpPr>
        <p:spPr>
          <a:xfrm>
            <a:off x="10382218" y="5355582"/>
            <a:ext cx="1293845" cy="521343"/>
          </a:xfrm>
          <a:prstGeom prst="rect">
            <a:avLst/>
          </a:prstGeom>
          <a:solidFill>
            <a:schemeClr val="tx2"/>
          </a:solidFill>
        </p:spPr>
        <p:txBody>
          <a:bodyPr wrap="square" lIns="72000" tIns="72000" rIns="72000" bIns="72000" anchor="b">
            <a:spAutoFit/>
          </a:bodyPr>
          <a:lstStyle/>
          <a:p>
            <a:pPr>
              <a:lnSpc>
                <a:spcPct val="120000"/>
              </a:lnSpc>
            </a:pPr>
            <a:r>
              <a:rPr lang="de-DE" sz="700" b="1" dirty="0">
                <a:solidFill>
                  <a:schemeClr val="bg1"/>
                </a:solidFill>
              </a:rPr>
              <a:t>Bildquelle: Website „Hidden Codes“ (https://hidden-codes.de/)</a:t>
            </a:r>
          </a:p>
        </p:txBody>
      </p:sp>
    </p:spTree>
    <p:extLst>
      <p:ext uri="{BB962C8B-B14F-4D97-AF65-F5344CB8AC3E}">
        <p14:creationId xmlns:p14="http://schemas.microsoft.com/office/powerpoint/2010/main" val="111184580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FF05B55F-863F-49FA-6EED-0E2FC9AA47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dirty="0"/>
              <a:t>03 Hidden Codes | Projekttag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ADDCA9B9-0687-C18B-32E7-BC13A9561F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DE1CD7-FF3F-E949-9BEB-BB883F2FC11F}" type="slidenum">
              <a:rPr lang="de-DE" smtClean="0"/>
              <a:t>11</a:t>
            </a:fld>
            <a:endParaRPr lang="de-DE"/>
          </a:p>
        </p:txBody>
      </p:sp>
      <p:pic>
        <p:nvPicPr>
          <p:cNvPr id="10" name="Grafik 9" descr="Ein Bild, das Text, Kleidung, Menschliches Gesicht, Hijab enthält.&#10;&#10;KI-generierte Inhalte können fehlerhaft sein.">
            <a:extLst>
              <a:ext uri="{FF2B5EF4-FFF2-40B4-BE49-F238E27FC236}">
                <a16:creationId xmlns:a16="http://schemas.microsoft.com/office/drawing/2014/main" id="{06A6C0AF-FFC4-A84E-8BF7-0F62FD9AC86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270" b="1929"/>
          <a:stretch>
            <a:fillRect/>
          </a:stretch>
        </p:blipFill>
        <p:spPr>
          <a:xfrm>
            <a:off x="441290" y="346852"/>
            <a:ext cx="11305950" cy="4971040"/>
          </a:xfrm>
          <a:prstGeom prst="rect">
            <a:avLst/>
          </a:prstGeom>
          <a:ln>
            <a:noFill/>
          </a:ln>
          <a:effectLst/>
        </p:spPr>
      </p:pic>
      <p:sp>
        <p:nvSpPr>
          <p:cNvPr id="11" name="Textfeld 10">
            <a:extLst>
              <a:ext uri="{FF2B5EF4-FFF2-40B4-BE49-F238E27FC236}">
                <a16:creationId xmlns:a16="http://schemas.microsoft.com/office/drawing/2014/main" id="{49594756-41F4-48ED-1E65-2A8012341FFE}"/>
              </a:ext>
            </a:extLst>
          </p:cNvPr>
          <p:cNvSpPr txBox="1"/>
          <p:nvPr/>
        </p:nvSpPr>
        <p:spPr>
          <a:xfrm>
            <a:off x="515938" y="5484848"/>
            <a:ext cx="6299339" cy="392077"/>
          </a:xfrm>
          <a:prstGeom prst="rect">
            <a:avLst/>
          </a:prstGeom>
          <a:solidFill>
            <a:schemeClr val="tx2"/>
          </a:solidFill>
        </p:spPr>
        <p:txBody>
          <a:bodyPr wrap="square" lIns="72000" tIns="72000" rIns="72000" bIns="72000" anchor="b">
            <a:spAutoFit/>
          </a:bodyPr>
          <a:lstStyle/>
          <a:p>
            <a:pPr>
              <a:lnSpc>
                <a:spcPct val="120000"/>
              </a:lnSpc>
            </a:pPr>
            <a:r>
              <a:rPr lang="de-DE" sz="700" b="1" dirty="0">
                <a:solidFill>
                  <a:schemeClr val="bg1"/>
                </a:solidFill>
              </a:rPr>
              <a:t>Bildquelle: Vom Kopftuch bis zum Ganzkörperschleier (</a:t>
            </a:r>
            <a:r>
              <a:rPr lang="de-DE" sz="700" b="1" dirty="0" err="1">
                <a:solidFill>
                  <a:schemeClr val="bg1"/>
                </a:solidFill>
              </a:rPr>
              <a:t>picture-alliance</a:t>
            </a:r>
            <a:r>
              <a:rPr lang="de-DE" sz="700" b="1" dirty="0">
                <a:solidFill>
                  <a:schemeClr val="bg1"/>
                </a:solidFill>
              </a:rPr>
              <a:t> / dpa-Grafik, entnommen von: https://www.deutschlandfunk.de/verschleierungs-debatte-was-ist-eigentlich-eine-burka-100.html)</a:t>
            </a:r>
          </a:p>
        </p:txBody>
      </p:sp>
    </p:spTree>
    <p:extLst>
      <p:ext uri="{BB962C8B-B14F-4D97-AF65-F5344CB8AC3E}">
        <p14:creationId xmlns:p14="http://schemas.microsoft.com/office/powerpoint/2010/main" val="322641250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>
            <a:extLst>
              <a:ext uri="{FF2B5EF4-FFF2-40B4-BE49-F238E27FC236}">
                <a16:creationId xmlns:a16="http://schemas.microsoft.com/office/drawing/2014/main" id="{65CAEE47-55EE-92B7-2E62-8EADF8180E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Lukas und </a:t>
            </a:r>
            <a:r>
              <a:rPr lang="de-DE" dirty="0" err="1"/>
              <a:t>Erkam</a:t>
            </a:r>
            <a:r>
              <a:rPr lang="de-DE" dirty="0"/>
              <a:t>: Islam ≠ Islam</a:t>
            </a:r>
          </a:p>
        </p:txBody>
      </p:sp>
      <p:sp>
        <p:nvSpPr>
          <p:cNvPr id="5" name="Inhaltsplatzhalter 4">
            <a:extLst>
              <a:ext uri="{FF2B5EF4-FFF2-40B4-BE49-F238E27FC236}">
                <a16:creationId xmlns:a16="http://schemas.microsoft.com/office/drawing/2014/main" id="{9CF85536-ABCE-24E4-56D1-E56A4F4E0EB5}"/>
              </a:ext>
            </a:extLst>
          </p:cNvPr>
          <p:cNvSpPr>
            <a:spLocks noGrp="1"/>
          </p:cNvSpPr>
          <p:nvPr>
            <p:ph idx="1"/>
          </p:nvPr>
        </p:nvSpPr>
        <p:spPr>
          <a:solidFill>
            <a:schemeClr val="accent1"/>
          </a:solidFill>
        </p:spPr>
        <p:txBody>
          <a:bodyPr lIns="180000" tIns="180000" rIns="180000" bIns="180000"/>
          <a:lstStyle/>
          <a:p>
            <a:endParaRPr lang="de-DE" dirty="0"/>
          </a:p>
        </p:txBody>
      </p:sp>
      <p:sp>
        <p:nvSpPr>
          <p:cNvPr id="2" name="Fußzeilenplatzhalter 1">
            <a:extLst>
              <a:ext uri="{FF2B5EF4-FFF2-40B4-BE49-F238E27FC236}">
                <a16:creationId xmlns:a16="http://schemas.microsoft.com/office/drawing/2014/main" id="{A92BEE0A-CA30-11B7-7C90-C614C09CD0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dirty="0"/>
              <a:t>03 Hidden Codes | Projekttag</a:t>
            </a:r>
          </a:p>
        </p:txBody>
      </p:sp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6161BF2C-5FDE-D008-8C7C-DDD96157F3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DE1CD7-FF3F-E949-9BEB-BB883F2FC11F}" type="slidenum">
              <a:rPr lang="de-DE" smtClean="0"/>
              <a:t>12</a:t>
            </a:fld>
            <a:endParaRPr lang="de-DE"/>
          </a:p>
        </p:txBody>
      </p:sp>
      <p:sp>
        <p:nvSpPr>
          <p:cNvPr id="8" name="Textfeld 7">
            <a:extLst>
              <a:ext uri="{FF2B5EF4-FFF2-40B4-BE49-F238E27FC236}">
                <a16:creationId xmlns:a16="http://schemas.microsoft.com/office/drawing/2014/main" id="{2EC646CF-28DB-0E75-7B35-AC78E4A64EE5}"/>
              </a:ext>
            </a:extLst>
          </p:cNvPr>
          <p:cNvSpPr txBox="1"/>
          <p:nvPr/>
        </p:nvSpPr>
        <p:spPr>
          <a:xfrm>
            <a:off x="10382218" y="5355582"/>
            <a:ext cx="1293845" cy="521343"/>
          </a:xfrm>
          <a:prstGeom prst="rect">
            <a:avLst/>
          </a:prstGeom>
          <a:solidFill>
            <a:schemeClr val="tx2"/>
          </a:solidFill>
        </p:spPr>
        <p:txBody>
          <a:bodyPr wrap="square" lIns="72000" tIns="72000" rIns="72000" bIns="72000" anchor="b">
            <a:spAutoFit/>
          </a:bodyPr>
          <a:lstStyle/>
          <a:p>
            <a:pPr>
              <a:lnSpc>
                <a:spcPct val="120000"/>
              </a:lnSpc>
            </a:pPr>
            <a:r>
              <a:rPr lang="de-DE" sz="700" b="1" dirty="0">
                <a:solidFill>
                  <a:schemeClr val="bg1"/>
                </a:solidFill>
              </a:rPr>
              <a:t>Bildquelle: Website „Hidden Codes“ (https://hidden-codes.de/)</a:t>
            </a:r>
          </a:p>
        </p:txBody>
      </p:sp>
      <p:pic>
        <p:nvPicPr>
          <p:cNvPr id="9" name="Grafik 8">
            <a:extLst>
              <a:ext uri="{FF2B5EF4-FFF2-40B4-BE49-F238E27FC236}">
                <a16:creationId xmlns:a16="http://schemas.microsoft.com/office/drawing/2014/main" id="{7CECAF73-7977-9413-D59C-B3B058AB79DD}"/>
              </a:ext>
            </a:extLst>
          </p:cNvPr>
          <p:cNvPicPr>
            <a:picLocks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17" t="26837" r="725" b="532"/>
          <a:stretch>
            <a:fillRect/>
          </a:stretch>
        </p:blipFill>
        <p:spPr bwMode="auto">
          <a:xfrm>
            <a:off x="10219140" y="314318"/>
            <a:ext cx="1620000" cy="1620000"/>
          </a:xfrm>
          <a:prstGeom prst="ellipse">
            <a:avLst/>
          </a:prstGeom>
          <a:solidFill>
            <a:srgbClr val="FFFFFF">
              <a:shade val="85000"/>
            </a:srgbClr>
          </a:solidFill>
          <a:ln w="88900" cap="sq">
            <a:noFill/>
            <a:miter lim="800000"/>
          </a:ln>
          <a:effectLst/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64064635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Inhaltsplatzhalter 7">
            <a:extLst>
              <a:ext uri="{FF2B5EF4-FFF2-40B4-BE49-F238E27FC236}">
                <a16:creationId xmlns:a16="http://schemas.microsoft.com/office/drawing/2014/main" id="{C235B510-1054-A750-DBA7-EAA55E228CC5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Die </a:t>
            </a:r>
            <a:r>
              <a:rPr lang="de-DE" b="1" dirty="0"/>
              <a:t>Uiguren</a:t>
            </a:r>
            <a:r>
              <a:rPr lang="de-DE" dirty="0"/>
              <a:t> sind eine Volksgruppe, die überwiegend in der </a:t>
            </a:r>
            <a:r>
              <a:rPr lang="de-DE" b="1" dirty="0"/>
              <a:t>Provinz Xinjiang in China</a:t>
            </a:r>
            <a:r>
              <a:rPr lang="de-DE" dirty="0"/>
              <a:t> lebt. Etwa 10 Millionen der 22 Millionen Einwohner dort sind Uiguren.</a:t>
            </a:r>
          </a:p>
          <a:p>
            <a:pPr marL="0" indent="0">
              <a:buNone/>
            </a:pPr>
            <a:r>
              <a:rPr lang="de-DE" dirty="0"/>
              <a:t>Als </a:t>
            </a:r>
            <a:r>
              <a:rPr lang="de-DE" b="1" dirty="0"/>
              <a:t>Minderheit</a:t>
            </a:r>
            <a:r>
              <a:rPr lang="de-DE" dirty="0"/>
              <a:t> unterscheiden sich die Uiguren von der chinesischen Mehrheit. Sie gehören zu den </a:t>
            </a:r>
            <a:r>
              <a:rPr lang="de-DE" b="1" dirty="0"/>
              <a:t>Turkvölkern</a:t>
            </a:r>
            <a:r>
              <a:rPr lang="de-DE" dirty="0"/>
              <a:t>. Sie sind überwiegend </a:t>
            </a:r>
            <a:r>
              <a:rPr lang="de-DE" b="1" dirty="0"/>
              <a:t>Muslime</a:t>
            </a:r>
            <a:r>
              <a:rPr lang="de-DE" dirty="0"/>
              <a:t> und haben eine eigene Sprache, eine eigene Schrift und eine eigene Kultur.</a:t>
            </a:r>
          </a:p>
          <a:p>
            <a:pPr marL="0" indent="0">
              <a:buNone/>
            </a:pPr>
            <a:r>
              <a:rPr lang="de-DE" dirty="0"/>
              <a:t>In den vergangenen Jahren wurden die Uiguren zum Opfer </a:t>
            </a:r>
            <a:r>
              <a:rPr lang="de-DE" b="1" dirty="0"/>
              <a:t>staatlich organisierter Menschenrechtsverletzungen</a:t>
            </a:r>
            <a:r>
              <a:rPr lang="de-DE" dirty="0"/>
              <a:t>.</a:t>
            </a:r>
          </a:p>
          <a:p>
            <a:pPr marL="0" indent="0">
              <a:buNone/>
            </a:pPr>
            <a:r>
              <a:rPr lang="de-DE" dirty="0"/>
              <a:t>So werden die Uiguren stark überwacht. In ihre persönliche Lebensführung wird eingegriffen. Es gibt </a:t>
            </a:r>
            <a:r>
              <a:rPr lang="de-DE" b="1" dirty="0"/>
              <a:t>willkürliche Verhaftungen und Zwangsarbeit</a:t>
            </a:r>
            <a:r>
              <a:rPr lang="de-DE" dirty="0"/>
              <a:t>. Sie werden auch in </a:t>
            </a:r>
            <a:r>
              <a:rPr lang="de-DE" b="1" dirty="0"/>
              <a:t>„Umerziehungslagern“ </a:t>
            </a:r>
            <a:r>
              <a:rPr lang="de-DE" dirty="0"/>
              <a:t>untergebracht.</a:t>
            </a:r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A8EBB8C2-49C8-5A65-2255-202B9CD919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dirty="0"/>
              <a:t>03 Hidden Codes | Projekttag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15AF6701-784C-B295-B1F9-1A747EC8CC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DE1CD7-FF3F-E949-9BEB-BB883F2FC11F}" type="slidenum">
              <a:rPr lang="de-DE" smtClean="0"/>
              <a:t>13</a:t>
            </a:fld>
            <a:endParaRPr lang="de-DE"/>
          </a:p>
        </p:txBody>
      </p:sp>
      <p:sp>
        <p:nvSpPr>
          <p:cNvPr id="7" name="Titel 6">
            <a:extLst>
              <a:ext uri="{FF2B5EF4-FFF2-40B4-BE49-F238E27FC236}">
                <a16:creationId xmlns:a16="http://schemas.microsoft.com/office/drawing/2014/main" id="{8D167A8B-C103-29C1-C86B-FA4C7AD48B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Wer sind die Uiguren?</a:t>
            </a:r>
          </a:p>
        </p:txBody>
      </p:sp>
      <p:pic>
        <p:nvPicPr>
          <p:cNvPr id="10" name="Bildplatzhalter 9" descr="Ein Bild, das Person, Kleidung, Menschliches Gesicht, draußen enthält.&#10;&#10;KI-generierte Inhalte können fehlerhaft sein.">
            <a:extLst>
              <a:ext uri="{FF2B5EF4-FFF2-40B4-BE49-F238E27FC236}">
                <a16:creationId xmlns:a16="http://schemas.microsoft.com/office/drawing/2014/main" id="{F3C87430-057E-1CA0-DF11-358DD4AE87A4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t="3068" r="66942" b="14"/>
          <a:stretch>
            <a:fillRect/>
          </a:stretch>
        </p:blipFill>
        <p:spPr>
          <a:xfrm>
            <a:off x="9004041" y="1727400"/>
            <a:ext cx="2647961" cy="4140000"/>
          </a:xfrm>
          <a:prstGeom prst="rect">
            <a:avLst/>
          </a:prstGeom>
          <a:ln>
            <a:noFill/>
          </a:ln>
          <a:effectLst/>
        </p:spPr>
      </p:pic>
      <p:sp>
        <p:nvSpPr>
          <p:cNvPr id="11" name="Textfeld 10">
            <a:extLst>
              <a:ext uri="{FF2B5EF4-FFF2-40B4-BE49-F238E27FC236}">
                <a16:creationId xmlns:a16="http://schemas.microsoft.com/office/drawing/2014/main" id="{BBE7B64D-0158-2F85-8E8F-8CAB1BA9D4FA}"/>
              </a:ext>
            </a:extLst>
          </p:cNvPr>
          <p:cNvSpPr txBox="1"/>
          <p:nvPr/>
        </p:nvSpPr>
        <p:spPr>
          <a:xfrm>
            <a:off x="9591869" y="5346057"/>
            <a:ext cx="2060133" cy="521343"/>
          </a:xfrm>
          <a:prstGeom prst="rect">
            <a:avLst/>
          </a:prstGeom>
          <a:solidFill>
            <a:schemeClr val="tx2"/>
          </a:solidFill>
        </p:spPr>
        <p:txBody>
          <a:bodyPr wrap="square" lIns="72000" tIns="72000" rIns="72000" bIns="72000" anchor="b">
            <a:spAutoFit/>
          </a:bodyPr>
          <a:lstStyle/>
          <a:p>
            <a:pPr>
              <a:lnSpc>
                <a:spcPct val="120000"/>
              </a:lnSpc>
            </a:pPr>
            <a:r>
              <a:rPr lang="de-DE" sz="700" b="1" dirty="0">
                <a:solidFill>
                  <a:schemeClr val="bg1"/>
                </a:solidFill>
              </a:rPr>
              <a:t>Bildquelle: </a:t>
            </a:r>
            <a:r>
              <a:rPr lang="pl-PL" sz="700" b="1" dirty="0">
                <a:solidFill>
                  <a:schemeClr val="bg1"/>
                </a:solidFill>
              </a:rPr>
              <a:t>Wikimedia (CC BY-SA 2.5/CC BY-SA 2.0</a:t>
            </a:r>
            <a:r>
              <a:rPr lang="de-DE" sz="700" b="1" dirty="0">
                <a:solidFill>
                  <a:schemeClr val="bg1"/>
                </a:solidFill>
              </a:rPr>
              <a:t>, übernommen aus: https://www.lpb-bw.de/china-uiguren)</a:t>
            </a:r>
          </a:p>
        </p:txBody>
      </p:sp>
      <p:sp>
        <p:nvSpPr>
          <p:cNvPr id="2" name="Textfeld 1">
            <a:extLst>
              <a:ext uri="{FF2B5EF4-FFF2-40B4-BE49-F238E27FC236}">
                <a16:creationId xmlns:a16="http://schemas.microsoft.com/office/drawing/2014/main" id="{A2512B3F-191C-A867-1F66-3609E7E2719E}"/>
              </a:ext>
            </a:extLst>
          </p:cNvPr>
          <p:cNvSpPr txBox="1"/>
          <p:nvPr/>
        </p:nvSpPr>
        <p:spPr>
          <a:xfrm>
            <a:off x="515938" y="5484848"/>
            <a:ext cx="5866201" cy="392077"/>
          </a:xfrm>
          <a:prstGeom prst="rect">
            <a:avLst/>
          </a:prstGeom>
          <a:solidFill>
            <a:schemeClr val="tx2"/>
          </a:solidFill>
        </p:spPr>
        <p:txBody>
          <a:bodyPr wrap="square" lIns="72000" tIns="72000" rIns="72000" bIns="72000" anchor="b">
            <a:spAutoFit/>
          </a:bodyPr>
          <a:lstStyle/>
          <a:p>
            <a:pPr>
              <a:lnSpc>
                <a:spcPct val="120000"/>
              </a:lnSpc>
            </a:pPr>
            <a:r>
              <a:rPr lang="de-DE" sz="700" b="1" dirty="0">
                <a:solidFill>
                  <a:schemeClr val="bg1"/>
                </a:solidFill>
              </a:rPr>
              <a:t>Quelle: Landeszentrale für politische Bildung Baden-Württemberg: Xinjiang - Das Leid der Uiguren (sprachlich angepasste Erklärung übernommen aus: https://www.lpb-bw.de/china-uiguren)</a:t>
            </a:r>
          </a:p>
        </p:txBody>
      </p:sp>
    </p:spTree>
    <p:extLst>
      <p:ext uri="{BB962C8B-B14F-4D97-AF65-F5344CB8AC3E}">
        <p14:creationId xmlns:p14="http://schemas.microsoft.com/office/powerpoint/2010/main" val="76937334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>
            <a:extLst>
              <a:ext uri="{FF2B5EF4-FFF2-40B4-BE49-F238E27FC236}">
                <a16:creationId xmlns:a16="http://schemas.microsoft.com/office/drawing/2014/main" id="{65CAEE47-55EE-92B7-2E62-8EADF8180E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Lukas und </a:t>
            </a:r>
            <a:r>
              <a:rPr lang="de-DE" dirty="0" err="1"/>
              <a:t>Erkam</a:t>
            </a:r>
            <a:r>
              <a:rPr lang="de-DE" dirty="0"/>
              <a:t>: Islam ≠ Islam</a:t>
            </a:r>
          </a:p>
        </p:txBody>
      </p:sp>
      <p:sp>
        <p:nvSpPr>
          <p:cNvPr id="5" name="Inhaltsplatzhalter 4">
            <a:extLst>
              <a:ext uri="{FF2B5EF4-FFF2-40B4-BE49-F238E27FC236}">
                <a16:creationId xmlns:a16="http://schemas.microsoft.com/office/drawing/2014/main" id="{9CF85536-ABCE-24E4-56D1-E56A4F4E0EB5}"/>
              </a:ext>
            </a:extLst>
          </p:cNvPr>
          <p:cNvSpPr>
            <a:spLocks noGrp="1"/>
          </p:cNvSpPr>
          <p:nvPr>
            <p:ph idx="1"/>
          </p:nvPr>
        </p:nvSpPr>
        <p:spPr>
          <a:solidFill>
            <a:schemeClr val="accent1"/>
          </a:solidFill>
        </p:spPr>
        <p:txBody>
          <a:bodyPr lIns="180000" tIns="180000" rIns="180000" bIns="180000"/>
          <a:lstStyle/>
          <a:p>
            <a:endParaRPr lang="de-DE" dirty="0"/>
          </a:p>
        </p:txBody>
      </p:sp>
      <p:sp>
        <p:nvSpPr>
          <p:cNvPr id="2" name="Fußzeilenplatzhalter 1">
            <a:extLst>
              <a:ext uri="{FF2B5EF4-FFF2-40B4-BE49-F238E27FC236}">
                <a16:creationId xmlns:a16="http://schemas.microsoft.com/office/drawing/2014/main" id="{A92BEE0A-CA30-11B7-7C90-C614C09CD0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dirty="0"/>
              <a:t>03 Hidden Codes | Projekttag</a:t>
            </a:r>
          </a:p>
        </p:txBody>
      </p:sp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6161BF2C-5FDE-D008-8C7C-DDD96157F3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DE1CD7-FF3F-E949-9BEB-BB883F2FC11F}" type="slidenum">
              <a:rPr lang="de-DE" smtClean="0"/>
              <a:t>14</a:t>
            </a:fld>
            <a:endParaRPr lang="de-DE"/>
          </a:p>
        </p:txBody>
      </p:sp>
      <p:sp>
        <p:nvSpPr>
          <p:cNvPr id="8" name="Textfeld 7">
            <a:extLst>
              <a:ext uri="{FF2B5EF4-FFF2-40B4-BE49-F238E27FC236}">
                <a16:creationId xmlns:a16="http://schemas.microsoft.com/office/drawing/2014/main" id="{2EC646CF-28DB-0E75-7B35-AC78E4A64EE5}"/>
              </a:ext>
            </a:extLst>
          </p:cNvPr>
          <p:cNvSpPr txBox="1"/>
          <p:nvPr/>
        </p:nvSpPr>
        <p:spPr>
          <a:xfrm>
            <a:off x="10382218" y="5355582"/>
            <a:ext cx="1293845" cy="521343"/>
          </a:xfrm>
          <a:prstGeom prst="rect">
            <a:avLst/>
          </a:prstGeom>
          <a:solidFill>
            <a:schemeClr val="tx2"/>
          </a:solidFill>
        </p:spPr>
        <p:txBody>
          <a:bodyPr wrap="square" lIns="72000" tIns="72000" rIns="72000" bIns="72000" anchor="b">
            <a:spAutoFit/>
          </a:bodyPr>
          <a:lstStyle/>
          <a:p>
            <a:pPr>
              <a:lnSpc>
                <a:spcPct val="120000"/>
              </a:lnSpc>
            </a:pPr>
            <a:r>
              <a:rPr lang="de-DE" sz="700" b="1" dirty="0">
                <a:solidFill>
                  <a:schemeClr val="bg1"/>
                </a:solidFill>
              </a:rPr>
              <a:t>Bildquelle: Website „Hidden Codes“ (https://hidden-codes.de/)</a:t>
            </a:r>
          </a:p>
        </p:txBody>
      </p:sp>
      <p:pic>
        <p:nvPicPr>
          <p:cNvPr id="6" name="Grafik 5">
            <a:extLst>
              <a:ext uri="{FF2B5EF4-FFF2-40B4-BE49-F238E27FC236}">
                <a16:creationId xmlns:a16="http://schemas.microsoft.com/office/drawing/2014/main" id="{FA260559-EB95-4084-6DC2-35D45A8CECDD}"/>
              </a:ext>
            </a:extLst>
          </p:cNvPr>
          <p:cNvPicPr>
            <a:picLocks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961" t="33233" r="14482" b="4982"/>
          <a:stretch>
            <a:fillRect/>
          </a:stretch>
        </p:blipFill>
        <p:spPr bwMode="auto">
          <a:xfrm>
            <a:off x="10219140" y="313841"/>
            <a:ext cx="1620000" cy="1620000"/>
          </a:xfrm>
          <a:prstGeom prst="ellipse">
            <a:avLst/>
          </a:prstGeom>
          <a:noFill/>
          <a:ln>
            <a:noFill/>
          </a:ln>
          <a:effectLst/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55263365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ußzeilenplatzhalter 1">
            <a:extLst>
              <a:ext uri="{FF2B5EF4-FFF2-40B4-BE49-F238E27FC236}">
                <a16:creationId xmlns:a16="http://schemas.microsoft.com/office/drawing/2014/main" id="{67EEAC4A-F447-DF3B-6004-7C4B771CCF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dirty="0"/>
              <a:t>03 Hidden Codes | Projekttag</a:t>
            </a:r>
          </a:p>
        </p:txBody>
      </p:sp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C8EEC9CC-784C-5D4B-D485-C767445E7C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DE1CD7-FF3F-E949-9BEB-BB883F2FC11F}" type="slidenum">
              <a:rPr lang="de-DE" smtClean="0"/>
              <a:t>15</a:t>
            </a:fld>
            <a:endParaRPr lang="de-DE"/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46F6ED71-7CA8-83E9-EE43-72EE530A103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20000">
            <a:off x="555325" y="1378760"/>
            <a:ext cx="8017835" cy="2397146"/>
          </a:xfrm>
          <a:prstGeom prst="rect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6" name="Grafik 5">
            <a:extLst>
              <a:ext uri="{FF2B5EF4-FFF2-40B4-BE49-F238E27FC236}">
                <a16:creationId xmlns:a16="http://schemas.microsoft.com/office/drawing/2014/main" id="{F420DFEE-7A33-AFC4-69A6-1ED34C0AE34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250" r="31354"/>
          <a:stretch>
            <a:fillRect/>
          </a:stretch>
        </p:blipFill>
        <p:spPr>
          <a:xfrm rot="-300000">
            <a:off x="9219030" y="1113767"/>
            <a:ext cx="2285683" cy="3438075"/>
          </a:xfrm>
          <a:prstGeom prst="rect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8" name="Grafik 7">
            <a:extLst>
              <a:ext uri="{FF2B5EF4-FFF2-40B4-BE49-F238E27FC236}">
                <a16:creationId xmlns:a16="http://schemas.microsoft.com/office/drawing/2014/main" id="{BBDC1614-530C-070C-5460-728DBEE4C8E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-60000">
            <a:off x="1171806" y="580887"/>
            <a:ext cx="8618220" cy="464005"/>
          </a:xfrm>
          <a:prstGeom prst="rect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9" name="Grafik 8">
            <a:extLst>
              <a:ext uri="{FF2B5EF4-FFF2-40B4-BE49-F238E27FC236}">
                <a16:creationId xmlns:a16="http://schemas.microsoft.com/office/drawing/2014/main" id="{C3CE9464-A625-97B4-47B7-37EF7AD1B57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120000">
            <a:off x="3851047" y="4706969"/>
            <a:ext cx="6398548" cy="433426"/>
          </a:xfrm>
          <a:prstGeom prst="rect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7" name="Grafik 6">
            <a:extLst>
              <a:ext uri="{FF2B5EF4-FFF2-40B4-BE49-F238E27FC236}">
                <a16:creationId xmlns:a16="http://schemas.microsoft.com/office/drawing/2014/main" id="{CC17B3CF-98B2-1BAA-B687-1DD37D140FFB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-180000">
            <a:off x="1099659" y="4141511"/>
            <a:ext cx="6081496" cy="507967"/>
          </a:xfrm>
          <a:prstGeom prst="rect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0" name="Textfeld 9">
            <a:extLst>
              <a:ext uri="{FF2B5EF4-FFF2-40B4-BE49-F238E27FC236}">
                <a16:creationId xmlns:a16="http://schemas.microsoft.com/office/drawing/2014/main" id="{4D3D3CE3-5EFB-3D3F-8251-84C55E7FD067}"/>
              </a:ext>
            </a:extLst>
          </p:cNvPr>
          <p:cNvSpPr txBox="1"/>
          <p:nvPr/>
        </p:nvSpPr>
        <p:spPr>
          <a:xfrm>
            <a:off x="0" y="5439662"/>
            <a:ext cx="9209314" cy="262746"/>
          </a:xfrm>
          <a:prstGeom prst="rect">
            <a:avLst/>
          </a:prstGeom>
          <a:solidFill>
            <a:schemeClr val="tx2"/>
          </a:solidFill>
        </p:spPr>
        <p:txBody>
          <a:bodyPr wrap="square" lIns="72000" tIns="72000" rIns="72000" bIns="72000" anchor="b">
            <a:spAutoFit/>
          </a:bodyPr>
          <a:lstStyle/>
          <a:p>
            <a:pPr>
              <a:lnSpc>
                <a:spcPct val="120000"/>
              </a:lnSpc>
            </a:pPr>
            <a:r>
              <a:rPr lang="de-DE" sz="700" b="1" dirty="0">
                <a:solidFill>
                  <a:schemeClr val="bg1"/>
                </a:solidFill>
              </a:rPr>
              <a:t>Quelle: Magdalene Melchers: Erlaubt oder verboten? Musik im Islam (https://</a:t>
            </a:r>
            <a:r>
              <a:rPr lang="de-DE" sz="700" b="1" dirty="0" err="1">
                <a:solidFill>
                  <a:schemeClr val="bg1"/>
                </a:solidFill>
              </a:rPr>
              <a:t>www.ndr.de</a:t>
            </a:r>
            <a:r>
              <a:rPr lang="de-DE" sz="700" b="1" dirty="0">
                <a:solidFill>
                  <a:schemeClr val="bg1"/>
                </a:solidFill>
              </a:rPr>
              <a:t>/</a:t>
            </a:r>
            <a:r>
              <a:rPr lang="de-DE" sz="700" b="1" dirty="0" err="1">
                <a:solidFill>
                  <a:schemeClr val="bg1"/>
                </a:solidFill>
              </a:rPr>
              <a:t>kultur</a:t>
            </a:r>
            <a:r>
              <a:rPr lang="de-DE" sz="700" b="1" dirty="0">
                <a:solidFill>
                  <a:schemeClr val="bg1"/>
                </a:solidFill>
              </a:rPr>
              <a:t>/</a:t>
            </a:r>
            <a:r>
              <a:rPr lang="de-DE" sz="700" b="1" dirty="0" err="1">
                <a:solidFill>
                  <a:schemeClr val="bg1"/>
                </a:solidFill>
              </a:rPr>
              <a:t>sendungen</a:t>
            </a:r>
            <a:r>
              <a:rPr lang="de-DE" sz="700" b="1" dirty="0">
                <a:solidFill>
                  <a:schemeClr val="bg1"/>
                </a:solidFill>
              </a:rPr>
              <a:t>/</a:t>
            </a:r>
            <a:r>
              <a:rPr lang="de-DE" sz="700" b="1" dirty="0" err="1">
                <a:solidFill>
                  <a:schemeClr val="bg1"/>
                </a:solidFill>
              </a:rPr>
              <a:t>freitagsforum</a:t>
            </a:r>
            <a:r>
              <a:rPr lang="de-DE" sz="700" b="1" dirty="0">
                <a:solidFill>
                  <a:schemeClr val="bg1"/>
                </a:solidFill>
              </a:rPr>
              <a:t>/Musik-im-Islam-Halal-oder-haram-erlaubt-oder-verboten-,melchersislamundmusik100.html)</a:t>
            </a:r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28A75060-B653-F1BA-4664-72A6F3AE4D18}"/>
              </a:ext>
            </a:extLst>
          </p:cNvPr>
          <p:cNvSpPr txBox="1"/>
          <p:nvPr/>
        </p:nvSpPr>
        <p:spPr>
          <a:xfrm>
            <a:off x="10451137" y="4184836"/>
            <a:ext cx="1293845" cy="392077"/>
          </a:xfrm>
          <a:prstGeom prst="rect">
            <a:avLst/>
          </a:prstGeom>
          <a:solidFill>
            <a:schemeClr val="tx2"/>
          </a:solidFill>
        </p:spPr>
        <p:txBody>
          <a:bodyPr wrap="square" lIns="72000" tIns="72000" rIns="72000" bIns="72000" anchor="b">
            <a:spAutoFit/>
          </a:bodyPr>
          <a:lstStyle/>
          <a:p>
            <a:pPr>
              <a:lnSpc>
                <a:spcPct val="120000"/>
              </a:lnSpc>
            </a:pPr>
            <a:r>
              <a:rPr lang="de-DE" sz="700" b="1" dirty="0">
                <a:solidFill>
                  <a:schemeClr val="bg1"/>
                </a:solidFill>
              </a:rPr>
              <a:t>Bildquelle: </a:t>
            </a:r>
            <a:r>
              <a:rPr lang="de-DE" sz="700" b="1" dirty="0" err="1">
                <a:solidFill>
                  <a:schemeClr val="bg1"/>
                </a:solidFill>
              </a:rPr>
              <a:t>picture</a:t>
            </a:r>
            <a:r>
              <a:rPr lang="de-DE" sz="700" b="1" dirty="0">
                <a:solidFill>
                  <a:schemeClr val="bg1"/>
                </a:solidFill>
              </a:rPr>
              <a:t> </a:t>
            </a:r>
            <a:r>
              <a:rPr lang="de-DE" sz="700" b="1" dirty="0" err="1">
                <a:solidFill>
                  <a:schemeClr val="bg1"/>
                </a:solidFill>
              </a:rPr>
              <a:t>alliance</a:t>
            </a:r>
            <a:r>
              <a:rPr lang="de-DE" sz="700" b="1" dirty="0">
                <a:solidFill>
                  <a:schemeClr val="bg1"/>
                </a:solidFill>
              </a:rPr>
              <a:t> / </a:t>
            </a:r>
            <a:r>
              <a:rPr lang="de-DE" sz="700" b="1" dirty="0" err="1">
                <a:solidFill>
                  <a:schemeClr val="bg1"/>
                </a:solidFill>
              </a:rPr>
              <a:t>Godong</a:t>
            </a:r>
            <a:r>
              <a:rPr lang="de-DE" sz="700" b="1" dirty="0">
                <a:solidFill>
                  <a:schemeClr val="bg1"/>
                </a:solidFill>
              </a:rPr>
              <a:t>, Fred de </a:t>
            </a:r>
            <a:r>
              <a:rPr lang="de-DE" sz="700" b="1" dirty="0" err="1">
                <a:solidFill>
                  <a:schemeClr val="bg1"/>
                </a:solidFill>
              </a:rPr>
              <a:t>Noyelle</a:t>
            </a:r>
            <a:endParaRPr lang="de-DE" sz="7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765700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nlinemedien 1">
            <a:hlinkClick r:id="" action="ppaction://media"/>
            <a:extLst>
              <a:ext uri="{FF2B5EF4-FFF2-40B4-BE49-F238E27FC236}">
                <a16:creationId xmlns:a16="http://schemas.microsoft.com/office/drawing/2014/main" id="{9CCC2731-88ED-C58D-4D54-7D1260092DAE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rcRect/>
          <a:stretch/>
        </p:blipFill>
        <p:spPr>
          <a:xfrm>
            <a:off x="0" y="-15240"/>
            <a:ext cx="12192000" cy="6857999"/>
          </a:xfrm>
          <a:prstGeom prst="rect">
            <a:avLst/>
          </a:prstGeom>
        </p:spPr>
      </p:pic>
      <p:sp>
        <p:nvSpPr>
          <p:cNvPr id="5" name="Textfeld 4">
            <a:extLst>
              <a:ext uri="{FF2B5EF4-FFF2-40B4-BE49-F238E27FC236}">
                <a16:creationId xmlns:a16="http://schemas.microsoft.com/office/drawing/2014/main" id="{680FB4BE-959E-1D5F-A580-3E44C2291068}"/>
              </a:ext>
            </a:extLst>
          </p:cNvPr>
          <p:cNvSpPr txBox="1"/>
          <p:nvPr/>
        </p:nvSpPr>
        <p:spPr>
          <a:xfrm>
            <a:off x="-1" y="6465923"/>
            <a:ext cx="4045527" cy="392077"/>
          </a:xfrm>
          <a:prstGeom prst="rect">
            <a:avLst/>
          </a:prstGeom>
          <a:solidFill>
            <a:schemeClr val="tx2"/>
          </a:solidFill>
        </p:spPr>
        <p:txBody>
          <a:bodyPr wrap="square" lIns="72000" tIns="72000" rIns="72000" bIns="72000" anchor="b">
            <a:spAutoFit/>
          </a:bodyPr>
          <a:lstStyle/>
          <a:p>
            <a:pPr>
              <a:lnSpc>
                <a:spcPct val="120000"/>
              </a:lnSpc>
            </a:pPr>
            <a:r>
              <a:rPr lang="de-DE" sz="700" b="1" dirty="0">
                <a:solidFill>
                  <a:schemeClr val="bg1"/>
                </a:solidFill>
              </a:rPr>
              <a:t>Bildschirmaufnahme von Hidden Codes (2020, Bildungsstätte Anne Frank / Playing History), https://youtu.be/N_l9sYGzyUA</a:t>
            </a:r>
          </a:p>
        </p:txBody>
      </p:sp>
    </p:spTree>
    <p:extLst>
      <p:ext uri="{BB962C8B-B14F-4D97-AF65-F5344CB8AC3E}">
        <p14:creationId xmlns:p14="http://schemas.microsoft.com/office/powerpoint/2010/main" val="38311749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>
            <a:extLst>
              <a:ext uri="{FF2B5EF4-FFF2-40B4-BE49-F238E27FC236}">
                <a16:creationId xmlns:a16="http://schemas.microsoft.com/office/drawing/2014/main" id="{65CAEE47-55EE-92B7-2E62-8EADF8180E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Reflexion</a:t>
            </a:r>
          </a:p>
        </p:txBody>
      </p:sp>
      <p:sp>
        <p:nvSpPr>
          <p:cNvPr id="5" name="Inhaltsplatzhalter 4">
            <a:extLst>
              <a:ext uri="{FF2B5EF4-FFF2-40B4-BE49-F238E27FC236}">
                <a16:creationId xmlns:a16="http://schemas.microsoft.com/office/drawing/2014/main" id="{9CF85536-ABCE-24E4-56D1-E56A4F4E0EB5}"/>
              </a:ext>
            </a:extLst>
          </p:cNvPr>
          <p:cNvSpPr>
            <a:spLocks noGrp="1"/>
          </p:cNvSpPr>
          <p:nvPr>
            <p:ph idx="1"/>
          </p:nvPr>
        </p:nvSpPr>
        <p:spPr>
          <a:solidFill>
            <a:schemeClr val="accent1"/>
          </a:solidFill>
        </p:spPr>
        <p:txBody>
          <a:bodyPr lIns="180000" tIns="180000" rIns="180000" bIns="180000"/>
          <a:lstStyle/>
          <a:p>
            <a:endParaRPr lang="de-DE" dirty="0"/>
          </a:p>
        </p:txBody>
      </p:sp>
      <p:sp>
        <p:nvSpPr>
          <p:cNvPr id="2" name="Fußzeilenplatzhalter 1">
            <a:extLst>
              <a:ext uri="{FF2B5EF4-FFF2-40B4-BE49-F238E27FC236}">
                <a16:creationId xmlns:a16="http://schemas.microsoft.com/office/drawing/2014/main" id="{A92BEE0A-CA30-11B7-7C90-C614C09CD0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dirty="0"/>
              <a:t>03 Hidden Codes | Projekttag</a:t>
            </a:r>
          </a:p>
        </p:txBody>
      </p:sp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6161BF2C-5FDE-D008-8C7C-DDD96157F3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DE1CD7-FF3F-E949-9BEB-BB883F2FC11F}" type="slidenum">
              <a:rPr lang="de-DE" smtClean="0"/>
              <a:t>17</a:t>
            </a:fld>
            <a:endParaRPr lang="de-DE"/>
          </a:p>
        </p:txBody>
      </p:sp>
      <p:sp>
        <p:nvSpPr>
          <p:cNvPr id="8" name="Textfeld 7">
            <a:extLst>
              <a:ext uri="{FF2B5EF4-FFF2-40B4-BE49-F238E27FC236}">
                <a16:creationId xmlns:a16="http://schemas.microsoft.com/office/drawing/2014/main" id="{2EC646CF-28DB-0E75-7B35-AC78E4A64EE5}"/>
              </a:ext>
            </a:extLst>
          </p:cNvPr>
          <p:cNvSpPr txBox="1"/>
          <p:nvPr/>
        </p:nvSpPr>
        <p:spPr>
          <a:xfrm>
            <a:off x="10382218" y="5355582"/>
            <a:ext cx="1293845" cy="521343"/>
          </a:xfrm>
          <a:prstGeom prst="rect">
            <a:avLst/>
          </a:prstGeom>
          <a:solidFill>
            <a:schemeClr val="tx2"/>
          </a:solidFill>
        </p:spPr>
        <p:txBody>
          <a:bodyPr wrap="square" lIns="72000" tIns="72000" rIns="72000" bIns="72000" anchor="b">
            <a:spAutoFit/>
          </a:bodyPr>
          <a:lstStyle/>
          <a:p>
            <a:pPr>
              <a:lnSpc>
                <a:spcPct val="120000"/>
              </a:lnSpc>
            </a:pPr>
            <a:r>
              <a:rPr lang="de-DE" sz="700" b="1" dirty="0">
                <a:solidFill>
                  <a:schemeClr val="bg1"/>
                </a:solidFill>
              </a:rPr>
              <a:t>Bildquelle: Website „Hidden Codes“ (https://hidden-codes.de/)</a:t>
            </a:r>
          </a:p>
        </p:txBody>
      </p:sp>
      <p:pic>
        <p:nvPicPr>
          <p:cNvPr id="9" name="Grafik 8">
            <a:extLst>
              <a:ext uri="{FF2B5EF4-FFF2-40B4-BE49-F238E27FC236}">
                <a16:creationId xmlns:a16="http://schemas.microsoft.com/office/drawing/2014/main" id="{083B6D73-DF65-D9DA-31A7-DFE8BFF4EAA6}"/>
              </a:ext>
            </a:extLst>
          </p:cNvPr>
          <p:cNvPicPr>
            <a:picLocks/>
          </p:cNvPicPr>
          <p:nvPr/>
        </p:nvPicPr>
        <p:blipFill rotWithShape="1">
          <a:blip r:embed="rId2"/>
          <a:srcRect l="10358" t="4207" r="2774" b="2284"/>
          <a:stretch>
            <a:fillRect/>
          </a:stretch>
        </p:blipFill>
        <p:spPr>
          <a:xfrm>
            <a:off x="10219140" y="312758"/>
            <a:ext cx="1620000" cy="1620000"/>
          </a:xfrm>
          <a:prstGeom prst="roundRect">
            <a:avLst>
              <a:gd name="adj" fmla="val 50000"/>
            </a:avLst>
          </a:prstGeom>
          <a:effectLst/>
        </p:spPr>
      </p:pic>
    </p:spTree>
    <p:extLst>
      <p:ext uri="{BB962C8B-B14F-4D97-AF65-F5344CB8AC3E}">
        <p14:creationId xmlns:p14="http://schemas.microsoft.com/office/powerpoint/2010/main" val="172185069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accent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BA03876-DACB-321D-9502-39A08A7D899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nhaltsplatzhalter 4">
            <a:extLst>
              <a:ext uri="{FF2B5EF4-FFF2-40B4-BE49-F238E27FC236}">
                <a16:creationId xmlns:a16="http://schemas.microsoft.com/office/drawing/2014/main" id="{FC5BC9CD-590E-D9ED-2B84-63216B0062F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</a:extLst>
          </a:blip>
          <a:srcRect l="2352" t="1720" r="2790" b="2627"/>
          <a:stretch>
            <a:fillRect/>
          </a:stretch>
        </p:blipFill>
        <p:spPr>
          <a:xfrm>
            <a:off x="3563512" y="512763"/>
            <a:ext cx="5064973" cy="5039307"/>
          </a:xfrm>
          <a:prstGeom prst="roundRect">
            <a:avLst>
              <a:gd name="adj" fmla="val 50000"/>
            </a:avLst>
          </a:prstGeom>
          <a:effectLst/>
        </p:spPr>
      </p:pic>
      <p:sp>
        <p:nvSpPr>
          <p:cNvPr id="2" name="Textfeld 1">
            <a:extLst>
              <a:ext uri="{FF2B5EF4-FFF2-40B4-BE49-F238E27FC236}">
                <a16:creationId xmlns:a16="http://schemas.microsoft.com/office/drawing/2014/main" id="{0478BBC9-B49B-7E89-FFBD-E6FC20177538}"/>
              </a:ext>
            </a:extLst>
          </p:cNvPr>
          <p:cNvSpPr txBox="1"/>
          <p:nvPr/>
        </p:nvSpPr>
        <p:spPr>
          <a:xfrm>
            <a:off x="10898155" y="0"/>
            <a:ext cx="1293845" cy="521343"/>
          </a:xfrm>
          <a:prstGeom prst="rect">
            <a:avLst/>
          </a:prstGeom>
          <a:solidFill>
            <a:schemeClr val="tx2"/>
          </a:solidFill>
        </p:spPr>
        <p:txBody>
          <a:bodyPr wrap="square" lIns="72000" tIns="72000" rIns="72000" bIns="72000" anchor="b">
            <a:spAutoFit/>
          </a:bodyPr>
          <a:lstStyle/>
          <a:p>
            <a:pPr>
              <a:lnSpc>
                <a:spcPct val="120000"/>
              </a:lnSpc>
            </a:pPr>
            <a:r>
              <a:rPr lang="de-DE" sz="700" b="1" dirty="0">
                <a:solidFill>
                  <a:schemeClr val="bg1"/>
                </a:solidFill>
              </a:rPr>
              <a:t>Bildquelle: Website „Hidden Codes“ (https://hidden-codes.de/)</a:t>
            </a:r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23AFAB03-01DD-EB44-6D77-8944A2A44656}"/>
              </a:ext>
            </a:extLst>
          </p:cNvPr>
          <p:cNvSpPr txBox="1"/>
          <p:nvPr/>
        </p:nvSpPr>
        <p:spPr>
          <a:xfrm>
            <a:off x="515937" y="4954528"/>
            <a:ext cx="11160125" cy="1354197"/>
          </a:xfrm>
          <a:prstGeom prst="rect">
            <a:avLst/>
          </a:prstGeom>
          <a:solidFill>
            <a:schemeClr val="bg1"/>
          </a:solidFill>
        </p:spPr>
        <p:txBody>
          <a:bodyPr wrap="square" lIns="270000" tIns="180000" rIns="270000" bIns="234000" rtlCol="0" anchor="b">
            <a:spAutoFit/>
          </a:bodyPr>
          <a:lstStyle/>
          <a:p>
            <a:pPr algn="l">
              <a:lnSpc>
                <a:spcPct val="120000"/>
              </a:lnSpc>
              <a:spcAft>
                <a:spcPts val="600"/>
              </a:spcAft>
            </a:pPr>
            <a:r>
              <a:rPr lang="de-DE" sz="1600" b="1" dirty="0">
                <a:solidFill>
                  <a:schemeClr val="tx2"/>
                </a:solidFill>
              </a:rPr>
              <a:t>          Aufgabe</a:t>
            </a:r>
          </a:p>
          <a:p>
            <a:pPr algn="l">
              <a:lnSpc>
                <a:spcPct val="120000"/>
              </a:lnSpc>
            </a:pPr>
            <a:r>
              <a:rPr lang="de-DE" sz="1600" dirty="0"/>
              <a:t>Recherchiere zu den Themen </a:t>
            </a:r>
            <a:r>
              <a:rPr lang="de-DE" sz="1600" b="1" dirty="0"/>
              <a:t>Islamismus, Jihadismus und Salafismus</a:t>
            </a:r>
            <a:r>
              <a:rPr lang="de-DE" sz="1600" dirty="0"/>
              <a:t> mithilfe der Recherchekarten. Halte die Informationen in der Tabelle fest.</a:t>
            </a:r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7C315776-8C3B-4596-7C47-9D7A5E6BF47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2996" y="5147066"/>
            <a:ext cx="464723" cy="3118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442115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A456B6C-2056-96D5-9758-856064BFE89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ußzeilenplatzhalter 1">
            <a:extLst>
              <a:ext uri="{FF2B5EF4-FFF2-40B4-BE49-F238E27FC236}">
                <a16:creationId xmlns:a16="http://schemas.microsoft.com/office/drawing/2014/main" id="{7759B08A-F76E-3C15-B9AE-A3F5E85D4D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dirty="0"/>
              <a:t>03 Hidden Codes | Projekttag</a:t>
            </a:r>
          </a:p>
        </p:txBody>
      </p:sp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49EADED5-BA99-9BB8-9EA8-C96DC8F9F2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DE1CD7-FF3F-E949-9BEB-BB883F2FC11F}" type="slidenum">
              <a:rPr lang="de-DE" smtClean="0"/>
              <a:t>19</a:t>
            </a:fld>
            <a:endParaRPr lang="de-DE"/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47DF13F3-8ACF-752D-5D73-4B0172ACE425}"/>
              </a:ext>
            </a:extLst>
          </p:cNvPr>
          <p:cNvSpPr txBox="1"/>
          <p:nvPr/>
        </p:nvSpPr>
        <p:spPr>
          <a:xfrm>
            <a:off x="515938" y="5484913"/>
            <a:ext cx="5866201" cy="392012"/>
          </a:xfrm>
          <a:prstGeom prst="rect">
            <a:avLst/>
          </a:prstGeom>
          <a:solidFill>
            <a:schemeClr val="tx2"/>
          </a:solidFill>
        </p:spPr>
        <p:txBody>
          <a:bodyPr wrap="square" lIns="72000" tIns="72000" rIns="72000" bIns="72000" anchor="b">
            <a:spAutoFit/>
          </a:bodyPr>
          <a:lstStyle/>
          <a:p>
            <a:pPr>
              <a:lnSpc>
                <a:spcPct val="120000"/>
              </a:lnSpc>
            </a:pPr>
            <a:r>
              <a:rPr lang="de-DE" sz="700" b="1" dirty="0">
                <a:solidFill>
                  <a:schemeClr val="bg1"/>
                </a:solidFill>
              </a:rPr>
              <a:t>Quelle: Deutsches Forum für Kriminalprävention: Islamismus und Salafismus – Radikalisierung erkennen und Anwerbung verhindern (Erklärung sprachlich angepasst aus: https://</a:t>
            </a:r>
            <a:r>
              <a:rPr lang="de-DE" sz="700" b="1" dirty="0" err="1">
                <a:solidFill>
                  <a:schemeClr val="bg1"/>
                </a:solidFill>
              </a:rPr>
              <a:t>www.polizei-beratung.de</a:t>
            </a:r>
            <a:r>
              <a:rPr lang="de-DE" sz="700" b="1" dirty="0">
                <a:solidFill>
                  <a:schemeClr val="bg1"/>
                </a:solidFill>
              </a:rPr>
              <a:t>/</a:t>
            </a:r>
            <a:r>
              <a:rPr lang="de-DE" sz="700" b="1" dirty="0" err="1">
                <a:solidFill>
                  <a:schemeClr val="bg1"/>
                </a:solidFill>
              </a:rPr>
              <a:t>fileadmin</a:t>
            </a:r>
            <a:r>
              <a:rPr lang="de-DE" sz="700" b="1" dirty="0">
                <a:solidFill>
                  <a:schemeClr val="bg1"/>
                </a:solidFill>
              </a:rPr>
              <a:t>/Medien/290-HR-Radikalisierung-erkennen.pdf)</a:t>
            </a:r>
          </a:p>
        </p:txBody>
      </p:sp>
      <p:sp>
        <p:nvSpPr>
          <p:cNvPr id="5" name="Rechteck: abgerundete Ecken 3">
            <a:extLst>
              <a:ext uri="{FF2B5EF4-FFF2-40B4-BE49-F238E27FC236}">
                <a16:creationId xmlns:a16="http://schemas.microsoft.com/office/drawing/2014/main" id="{B71D467F-3C5E-16C3-5632-F3CD51DE82AD}"/>
              </a:ext>
            </a:extLst>
          </p:cNvPr>
          <p:cNvSpPr/>
          <p:nvPr/>
        </p:nvSpPr>
        <p:spPr>
          <a:xfrm>
            <a:off x="515938" y="512763"/>
            <a:ext cx="9738405" cy="1115325"/>
          </a:xfrm>
          <a:prstGeom prst="roundRect">
            <a:avLst>
              <a:gd name="adj" fmla="val 0"/>
            </a:avLst>
          </a:prstGeom>
          <a:solidFill>
            <a:schemeClr val="accent5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180000" rIns="180000" bIns="180000" rtlCol="0" anchor="t">
            <a:spAutoFit/>
          </a:bodyPr>
          <a:lstStyle/>
          <a:p>
            <a:pPr>
              <a:lnSpc>
                <a:spcPct val="120000"/>
              </a:lnSpc>
            </a:pPr>
            <a:r>
              <a:rPr lang="de-DE" sz="1400" dirty="0">
                <a:solidFill>
                  <a:schemeClr val="tx1"/>
                </a:solidFill>
              </a:rPr>
              <a:t>Unter</a:t>
            </a:r>
            <a:r>
              <a:rPr lang="de-DE" sz="1400" b="1" dirty="0">
                <a:solidFill>
                  <a:schemeClr val="tx1"/>
                </a:solidFill>
              </a:rPr>
              <a:t> Islamismus </a:t>
            </a:r>
            <a:r>
              <a:rPr lang="de-DE" sz="1400" dirty="0">
                <a:solidFill>
                  <a:schemeClr val="tx1"/>
                </a:solidFill>
              </a:rPr>
              <a:t>versteht man politische Vorstellungen, in deren Mittelpunkt die </a:t>
            </a:r>
            <a:r>
              <a:rPr lang="de-DE" sz="1400" b="1" dirty="0">
                <a:solidFill>
                  <a:schemeClr val="tx1"/>
                </a:solidFill>
              </a:rPr>
              <a:t>angebliche „gottgewollte“ Ordnung </a:t>
            </a:r>
            <a:r>
              <a:rPr lang="de-DE" sz="1400" dirty="0">
                <a:solidFill>
                  <a:schemeClr val="tx1"/>
                </a:solidFill>
              </a:rPr>
              <a:t>steht. Die Religion des Islam wird dabei von radikalen Islamisten </a:t>
            </a:r>
            <a:r>
              <a:rPr lang="de-DE" sz="1400" b="1" dirty="0">
                <a:solidFill>
                  <a:schemeClr val="tx1"/>
                </a:solidFill>
              </a:rPr>
              <a:t>für politische Zwecke instrumentalisiert</a:t>
            </a:r>
            <a:r>
              <a:rPr lang="de-DE" sz="1400" dirty="0">
                <a:solidFill>
                  <a:schemeClr val="tx1"/>
                </a:solidFill>
              </a:rPr>
              <a:t>: Sie wollen im Namen des Islam eine allein religiös begründete Gesellschafts-, Staats und Rechtsordnung errichten. </a:t>
            </a:r>
          </a:p>
        </p:txBody>
      </p:sp>
      <p:sp>
        <p:nvSpPr>
          <p:cNvPr id="6" name="Rechteck: abgerundete Ecken 4">
            <a:extLst>
              <a:ext uri="{FF2B5EF4-FFF2-40B4-BE49-F238E27FC236}">
                <a16:creationId xmlns:a16="http://schemas.microsoft.com/office/drawing/2014/main" id="{3272E279-EEC8-C894-D0AF-7A034B34DBA9}"/>
              </a:ext>
            </a:extLst>
          </p:cNvPr>
          <p:cNvSpPr/>
          <p:nvPr/>
        </p:nvSpPr>
        <p:spPr>
          <a:xfrm>
            <a:off x="515938" y="1877840"/>
            <a:ext cx="9738405" cy="1373857"/>
          </a:xfrm>
          <a:prstGeom prst="roundRect">
            <a:avLst>
              <a:gd name="adj" fmla="val 0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180000" rIns="180000" bIns="180000" rtlCol="0" anchor="t">
            <a:spAutoFit/>
          </a:bodyPr>
          <a:lstStyle/>
          <a:p>
            <a:pPr>
              <a:lnSpc>
                <a:spcPct val="120000"/>
              </a:lnSpc>
            </a:pPr>
            <a:r>
              <a:rPr lang="de-DE" sz="1400" b="1" dirty="0">
                <a:solidFill>
                  <a:schemeClr val="tx1"/>
                </a:solidFill>
              </a:rPr>
              <a:t>Salafisten </a:t>
            </a:r>
            <a:r>
              <a:rPr lang="de-DE" sz="1400" dirty="0">
                <a:solidFill>
                  <a:schemeClr val="tx1"/>
                </a:solidFill>
              </a:rPr>
              <a:t>behaupten, so leben zu wollen, wie es der Prophet Muhammad als richtig beschrieben habe. Dabei orientieren sie sich oft direkt am </a:t>
            </a:r>
            <a:r>
              <a:rPr lang="de-DE" sz="1400" b="1" dirty="0">
                <a:solidFill>
                  <a:schemeClr val="tx1"/>
                </a:solidFill>
              </a:rPr>
              <a:t>Wortlaut des Koran</a:t>
            </a:r>
            <a:r>
              <a:rPr lang="de-DE" sz="1400" dirty="0">
                <a:solidFill>
                  <a:schemeClr val="tx1"/>
                </a:solidFill>
              </a:rPr>
              <a:t>. Sie glauben, </a:t>
            </a:r>
            <a:r>
              <a:rPr lang="de-DE" sz="1400" b="1" dirty="0">
                <a:solidFill>
                  <a:schemeClr val="tx1"/>
                </a:solidFill>
              </a:rPr>
              <a:t>den einzig wahren Islam zu kennen </a:t>
            </a:r>
            <a:r>
              <a:rPr lang="de-DE" sz="1400" dirty="0">
                <a:solidFill>
                  <a:schemeClr val="tx1"/>
                </a:solidFill>
              </a:rPr>
              <a:t>und zu leben. Alle anderen Muslime gelten ihnen als Abweichler oder Ungläubige. Sie wollen eine islamische Gesellschaft errichten, entweder durch Missionierung oder beim jihadistischen Salafismus auch mittels Gewalt. </a:t>
            </a:r>
          </a:p>
        </p:txBody>
      </p:sp>
      <p:sp>
        <p:nvSpPr>
          <p:cNvPr id="7" name="Rechteck: abgerundete Ecken 5">
            <a:extLst>
              <a:ext uri="{FF2B5EF4-FFF2-40B4-BE49-F238E27FC236}">
                <a16:creationId xmlns:a16="http://schemas.microsoft.com/office/drawing/2014/main" id="{91435C37-67C1-1956-F2E4-88A9F180ED5D}"/>
              </a:ext>
            </a:extLst>
          </p:cNvPr>
          <p:cNvSpPr/>
          <p:nvPr/>
        </p:nvSpPr>
        <p:spPr>
          <a:xfrm>
            <a:off x="515938" y="3501449"/>
            <a:ext cx="9738405" cy="1632389"/>
          </a:xfrm>
          <a:prstGeom prst="roundRect">
            <a:avLst>
              <a:gd name="adj" fmla="val 0"/>
            </a:avLst>
          </a:prstGeom>
          <a:solidFill>
            <a:schemeClr val="bg2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180000" rIns="180000" bIns="180000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de-DE" sz="1400" dirty="0">
                <a:solidFill>
                  <a:schemeClr val="tx1"/>
                </a:solidFill>
              </a:rPr>
              <a:t>Der </a:t>
            </a:r>
            <a:r>
              <a:rPr lang="de-DE" sz="1400" b="1" dirty="0">
                <a:solidFill>
                  <a:schemeClr val="tx1"/>
                </a:solidFill>
              </a:rPr>
              <a:t>Jihadismus</a:t>
            </a:r>
            <a:r>
              <a:rPr lang="de-DE" sz="1400" dirty="0">
                <a:solidFill>
                  <a:schemeClr val="tx1"/>
                </a:solidFill>
              </a:rPr>
              <a:t> ist eine eigene Strömung, die sich aus dem </a:t>
            </a:r>
            <a:r>
              <a:rPr lang="de-DE" sz="1400" b="1" dirty="0">
                <a:solidFill>
                  <a:schemeClr val="tx1"/>
                </a:solidFill>
              </a:rPr>
              <a:t>Islamismus und dem Salafismus </a:t>
            </a:r>
            <a:r>
              <a:rPr lang="de-DE" sz="1400" dirty="0">
                <a:solidFill>
                  <a:schemeClr val="tx1"/>
                </a:solidFill>
              </a:rPr>
              <a:t>speist und durch die </a:t>
            </a:r>
            <a:r>
              <a:rPr lang="de-DE" sz="1400" b="1" dirty="0">
                <a:solidFill>
                  <a:schemeClr val="tx1"/>
                </a:solidFill>
              </a:rPr>
              <a:t>Bereitschaft zur Gewalt </a:t>
            </a:r>
            <a:r>
              <a:rPr lang="de-DE" sz="1400" dirty="0">
                <a:solidFill>
                  <a:schemeClr val="tx1"/>
                </a:solidFill>
              </a:rPr>
              <a:t>charakterisiert ist. Zu den jihadistischen Gruppierungen zählen zum Beispiel der sogenannte „Islamische Staat“ (IS) und „</a:t>
            </a:r>
            <a:r>
              <a:rPr lang="de-DE" sz="1400" dirty="0" err="1">
                <a:solidFill>
                  <a:schemeClr val="tx1"/>
                </a:solidFill>
              </a:rPr>
              <a:t>al-Qaida</a:t>
            </a:r>
            <a:r>
              <a:rPr lang="de-DE" sz="1400" dirty="0">
                <a:solidFill>
                  <a:schemeClr val="tx1"/>
                </a:solidFill>
              </a:rPr>
              <a:t>“. Jihadisten rufen im Internet, vor allem in den </a:t>
            </a:r>
            <a:r>
              <a:rPr lang="de-DE" sz="1400" b="1" dirty="0">
                <a:solidFill>
                  <a:schemeClr val="tx1"/>
                </a:solidFill>
              </a:rPr>
              <a:t>sozialen Online-Medien </a:t>
            </a:r>
            <a:r>
              <a:rPr lang="de-DE" sz="1400" dirty="0">
                <a:solidFill>
                  <a:schemeClr val="tx1"/>
                </a:solidFill>
              </a:rPr>
              <a:t>zum bewaffneten Kampf gegen die, wie sie sagen, „Feinde des Islam“ auf. Für sie ist </a:t>
            </a:r>
            <a:r>
              <a:rPr lang="de-DE" sz="1400" b="1" dirty="0">
                <a:solidFill>
                  <a:schemeClr val="tx1"/>
                </a:solidFill>
              </a:rPr>
              <a:t>terroristische Gewalt </a:t>
            </a:r>
            <a:r>
              <a:rPr lang="de-DE" sz="1400" dirty="0">
                <a:solidFill>
                  <a:schemeClr val="tx1"/>
                </a:solidFill>
              </a:rPr>
              <a:t>ein unverzichtbares Mittel gegen „Ungläubige“.</a:t>
            </a:r>
          </a:p>
        </p:txBody>
      </p:sp>
    </p:spTree>
    <p:extLst>
      <p:ext uri="{BB962C8B-B14F-4D97-AF65-F5344CB8AC3E}">
        <p14:creationId xmlns:p14="http://schemas.microsoft.com/office/powerpoint/2010/main" val="308901910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43ADE4F-4830-588F-C7F7-7781CB4F30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Warm-Up:</a:t>
            </a:r>
          </a:p>
        </p:txBody>
      </p:sp>
      <p:sp>
        <p:nvSpPr>
          <p:cNvPr id="6" name="Fußzeilenplatzhalter 2">
            <a:extLst>
              <a:ext uri="{FF2B5EF4-FFF2-40B4-BE49-F238E27FC236}">
                <a16:creationId xmlns:a16="http://schemas.microsoft.com/office/drawing/2014/main" id="{2DDAC87F-7DC1-9482-24D8-DF5C0470FC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z="800" b="1" dirty="0">
                <a:solidFill>
                  <a:schemeClr val="tx1">
                    <a:tint val="82000"/>
                  </a:schemeClr>
                </a:solidFill>
              </a:rPr>
              <a:t>03 Hidden Codes | Projekttag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86811B87-7ADD-0835-CC76-E72F92788A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DE1CD7-FF3F-E949-9BEB-BB883F2FC11F}" type="slidenum">
              <a:rPr lang="de-DE" smtClean="0"/>
              <a:t>2</a:t>
            </a:fld>
            <a:endParaRPr lang="de-DE"/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9856AB85-13C8-7550-FF2D-780D73ABA7EF}"/>
              </a:ext>
            </a:extLst>
          </p:cNvPr>
          <p:cNvSpPr txBox="1"/>
          <p:nvPr/>
        </p:nvSpPr>
        <p:spPr>
          <a:xfrm>
            <a:off x="2947491" y="2577901"/>
            <a:ext cx="3674404" cy="17021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de-DE" sz="9600" dirty="0">
                <a:solidFill>
                  <a:schemeClr val="accent2"/>
                </a:solidFill>
              </a:rPr>
              <a:t>Bingo!</a:t>
            </a:r>
          </a:p>
        </p:txBody>
      </p:sp>
      <p:pic>
        <p:nvPicPr>
          <p:cNvPr id="7" name="Grafik 6" descr="Tic Tac Toe mit einfarbiger Füllung">
            <a:extLst>
              <a:ext uri="{FF2B5EF4-FFF2-40B4-BE49-F238E27FC236}">
                <a16:creationId xmlns:a16="http://schemas.microsoft.com/office/drawing/2014/main" id="{E30C9896-4174-B174-E7E5-0414ACD9A4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21895" y="2397901"/>
            <a:ext cx="2160000" cy="21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908554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accent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0AF3825-F362-D9DA-4AA1-7D3C53C764D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nhaltsplatzhalter 4">
            <a:extLst>
              <a:ext uri="{FF2B5EF4-FFF2-40B4-BE49-F238E27FC236}">
                <a16:creationId xmlns:a16="http://schemas.microsoft.com/office/drawing/2014/main" id="{C0CFA693-6F7C-3CB2-752C-BEC96684FE33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2352" t="1720" r="2790" b="2627"/>
          <a:stretch>
            <a:fillRect/>
          </a:stretch>
        </p:blipFill>
        <p:spPr>
          <a:xfrm>
            <a:off x="3563512" y="512763"/>
            <a:ext cx="5064973" cy="5039307"/>
          </a:xfrm>
          <a:prstGeom prst="roundRect">
            <a:avLst>
              <a:gd name="adj" fmla="val 50000"/>
            </a:avLst>
          </a:prstGeom>
          <a:effectLst/>
        </p:spPr>
      </p:pic>
      <p:pic>
        <p:nvPicPr>
          <p:cNvPr id="6" name="Grafik 5">
            <a:extLst>
              <a:ext uri="{FF2B5EF4-FFF2-40B4-BE49-F238E27FC236}">
                <a16:creationId xmlns:a16="http://schemas.microsoft.com/office/drawing/2014/main" id="{5AF2967D-1689-86A8-6997-81DA6E49C3C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37171" y="4954529"/>
            <a:ext cx="6117657" cy="922396"/>
          </a:xfrm>
          <a:prstGeom prst="rect">
            <a:avLst/>
          </a:prstGeom>
        </p:spPr>
      </p:pic>
      <p:sp>
        <p:nvSpPr>
          <p:cNvPr id="2" name="Textfeld 1">
            <a:extLst>
              <a:ext uri="{FF2B5EF4-FFF2-40B4-BE49-F238E27FC236}">
                <a16:creationId xmlns:a16="http://schemas.microsoft.com/office/drawing/2014/main" id="{1F364DB9-6F36-6087-6E50-7A33C8D86B98}"/>
              </a:ext>
            </a:extLst>
          </p:cNvPr>
          <p:cNvSpPr txBox="1"/>
          <p:nvPr/>
        </p:nvSpPr>
        <p:spPr>
          <a:xfrm>
            <a:off x="10898155" y="0"/>
            <a:ext cx="1293845" cy="521343"/>
          </a:xfrm>
          <a:prstGeom prst="rect">
            <a:avLst/>
          </a:prstGeom>
          <a:solidFill>
            <a:schemeClr val="tx2"/>
          </a:solidFill>
        </p:spPr>
        <p:txBody>
          <a:bodyPr wrap="square" lIns="72000" tIns="72000" rIns="72000" bIns="72000" anchor="b">
            <a:spAutoFit/>
          </a:bodyPr>
          <a:lstStyle/>
          <a:p>
            <a:pPr>
              <a:lnSpc>
                <a:spcPct val="120000"/>
              </a:lnSpc>
            </a:pPr>
            <a:r>
              <a:rPr lang="de-DE" sz="700" b="1" dirty="0">
                <a:solidFill>
                  <a:schemeClr val="bg1"/>
                </a:solidFill>
              </a:rPr>
              <a:t>Bildquelle: Website „Hidden Codes“ (https://hidden-codes.de/)</a:t>
            </a:r>
          </a:p>
        </p:txBody>
      </p:sp>
    </p:spTree>
    <p:extLst>
      <p:ext uri="{BB962C8B-B14F-4D97-AF65-F5344CB8AC3E}">
        <p14:creationId xmlns:p14="http://schemas.microsoft.com/office/powerpoint/2010/main" val="169327115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accent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0AF3825-F362-D9DA-4AA1-7D3C53C764D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nhaltsplatzhalter 4">
            <a:extLst>
              <a:ext uri="{FF2B5EF4-FFF2-40B4-BE49-F238E27FC236}">
                <a16:creationId xmlns:a16="http://schemas.microsoft.com/office/drawing/2014/main" id="{C0CFA693-6F7C-3CB2-752C-BEC96684FE33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2352" t="1720" r="2790" b="2627"/>
          <a:stretch>
            <a:fillRect/>
          </a:stretch>
        </p:blipFill>
        <p:spPr>
          <a:xfrm>
            <a:off x="3563512" y="512763"/>
            <a:ext cx="5064973" cy="5039307"/>
          </a:xfrm>
          <a:prstGeom prst="roundRect">
            <a:avLst>
              <a:gd name="adj" fmla="val 50000"/>
            </a:avLst>
          </a:prstGeom>
          <a:effectLst/>
        </p:spPr>
      </p:pic>
      <p:sp>
        <p:nvSpPr>
          <p:cNvPr id="2" name="Textfeld 1">
            <a:extLst>
              <a:ext uri="{FF2B5EF4-FFF2-40B4-BE49-F238E27FC236}">
                <a16:creationId xmlns:a16="http://schemas.microsoft.com/office/drawing/2014/main" id="{1F364DB9-6F36-6087-6E50-7A33C8D86B98}"/>
              </a:ext>
            </a:extLst>
          </p:cNvPr>
          <p:cNvSpPr txBox="1"/>
          <p:nvPr/>
        </p:nvSpPr>
        <p:spPr>
          <a:xfrm>
            <a:off x="10898155" y="0"/>
            <a:ext cx="1293845" cy="521343"/>
          </a:xfrm>
          <a:prstGeom prst="rect">
            <a:avLst/>
          </a:prstGeom>
          <a:solidFill>
            <a:schemeClr val="tx2"/>
          </a:solidFill>
        </p:spPr>
        <p:txBody>
          <a:bodyPr wrap="square" lIns="72000" tIns="72000" rIns="72000" bIns="72000" anchor="b">
            <a:spAutoFit/>
          </a:bodyPr>
          <a:lstStyle/>
          <a:p>
            <a:pPr>
              <a:lnSpc>
                <a:spcPct val="120000"/>
              </a:lnSpc>
            </a:pPr>
            <a:r>
              <a:rPr lang="de-DE" sz="700" b="1" dirty="0">
                <a:solidFill>
                  <a:schemeClr val="bg1"/>
                </a:solidFill>
              </a:rPr>
              <a:t>Bildquelle: Website „Hidden Codes“ (https://hidden-codes.de/)</a:t>
            </a:r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993C3D00-8859-DE62-6C0F-597661519A75}"/>
              </a:ext>
            </a:extLst>
          </p:cNvPr>
          <p:cNvSpPr txBox="1"/>
          <p:nvPr/>
        </p:nvSpPr>
        <p:spPr>
          <a:xfrm>
            <a:off x="515937" y="4954528"/>
            <a:ext cx="11160125" cy="1354197"/>
          </a:xfrm>
          <a:prstGeom prst="rect">
            <a:avLst/>
          </a:prstGeom>
          <a:solidFill>
            <a:schemeClr val="bg1"/>
          </a:solidFill>
        </p:spPr>
        <p:txBody>
          <a:bodyPr wrap="square" lIns="270000" tIns="180000" rIns="270000" bIns="234000" rtlCol="0" anchor="b">
            <a:spAutoFit/>
          </a:bodyPr>
          <a:lstStyle/>
          <a:p>
            <a:pPr algn="l">
              <a:lnSpc>
                <a:spcPct val="120000"/>
              </a:lnSpc>
              <a:spcAft>
                <a:spcPts val="600"/>
              </a:spcAft>
            </a:pPr>
            <a:r>
              <a:rPr lang="de-DE" sz="1600" b="1" dirty="0">
                <a:solidFill>
                  <a:schemeClr val="tx2"/>
                </a:solidFill>
              </a:rPr>
              <a:t>          Aufgabe</a:t>
            </a:r>
          </a:p>
          <a:p>
            <a:pPr algn="l">
              <a:lnSpc>
                <a:spcPct val="120000"/>
              </a:lnSpc>
            </a:pPr>
            <a:r>
              <a:rPr lang="de-DE" sz="1600" dirty="0"/>
              <a:t>Matze verändert sich im Laufe des Spiels. Wie entwickelt sich seine Haltung? </a:t>
            </a:r>
            <a:br>
              <a:rPr lang="de-DE" sz="1600" dirty="0"/>
            </a:br>
            <a:r>
              <a:rPr lang="de-DE" sz="1600" dirty="0"/>
              <a:t>Spielt „Hidden Codes – Episode 4“ und haltet eure Ergebnisse im Zeitstrahl fest.</a:t>
            </a:r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DE66CB3C-DF48-D426-D5BC-9E8C67BEA7E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2996" y="5147066"/>
            <a:ext cx="464723" cy="3118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985749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platzhalter 14">
            <a:extLst>
              <a:ext uri="{FF2B5EF4-FFF2-40B4-BE49-F238E27FC236}">
                <a16:creationId xmlns:a16="http://schemas.microsoft.com/office/drawing/2014/main" id="{613C1524-71C4-B101-36BC-AE68A575C7F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39998" y="512764"/>
            <a:ext cx="3348000" cy="4208554"/>
          </a:xfrm>
          <a:solidFill>
            <a:schemeClr val="accent1"/>
          </a:solidFill>
        </p:spPr>
        <p:txBody>
          <a:bodyPr lIns="90000" tIns="90000" rIns="90000" bIns="90000"/>
          <a:lstStyle/>
          <a:p>
            <a:pPr marL="0" indent="0">
              <a:buNone/>
            </a:pPr>
            <a:r>
              <a:rPr lang="de-DE" sz="2000" b="1" dirty="0">
                <a:solidFill>
                  <a:schemeClr val="accent2"/>
                </a:solidFill>
              </a:rPr>
              <a:t>Teil 1</a:t>
            </a:r>
          </a:p>
          <a:p>
            <a:endParaRPr lang="de-DE" dirty="0"/>
          </a:p>
        </p:txBody>
      </p:sp>
      <p:sp>
        <p:nvSpPr>
          <p:cNvPr id="16" name="Textplatzhalter 15">
            <a:extLst>
              <a:ext uri="{FF2B5EF4-FFF2-40B4-BE49-F238E27FC236}">
                <a16:creationId xmlns:a16="http://schemas.microsoft.com/office/drawing/2014/main" id="{D71DBADF-5FCD-8981-3638-527FC6092D7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434030" y="512764"/>
            <a:ext cx="3348000" cy="4208554"/>
          </a:xfrm>
          <a:solidFill>
            <a:schemeClr val="accent1"/>
          </a:solidFill>
        </p:spPr>
        <p:txBody>
          <a:bodyPr vert="horz" lIns="90000" tIns="90000" rIns="90000" bIns="90000" rtlCol="0">
            <a:noAutofit/>
          </a:bodyPr>
          <a:lstStyle/>
          <a:p>
            <a:pPr marL="0" indent="0">
              <a:buNone/>
            </a:pPr>
            <a:r>
              <a:rPr lang="de-DE" sz="2000" b="1" dirty="0">
                <a:solidFill>
                  <a:schemeClr val="accent2"/>
                </a:solidFill>
              </a:rPr>
              <a:t>Teil 2</a:t>
            </a:r>
          </a:p>
          <a:p>
            <a:endParaRPr lang="de-DE" sz="2000" dirty="0"/>
          </a:p>
        </p:txBody>
      </p:sp>
      <p:sp>
        <p:nvSpPr>
          <p:cNvPr id="2" name="Fußzeilenplatzhalter 1">
            <a:extLst>
              <a:ext uri="{FF2B5EF4-FFF2-40B4-BE49-F238E27FC236}">
                <a16:creationId xmlns:a16="http://schemas.microsoft.com/office/drawing/2014/main" id="{5FC56644-6663-FE74-2C08-C885D873E6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dirty="0"/>
              <a:t>03 Hidden Codes | Projekttag</a:t>
            </a:r>
          </a:p>
        </p:txBody>
      </p:sp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5EB76944-3FA8-8291-3E83-CCE5997FC1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DE1CD7-FF3F-E949-9BEB-BB883F2FC11F}" type="slidenum">
              <a:rPr lang="de-DE" smtClean="0"/>
              <a:t>22</a:t>
            </a:fld>
            <a:endParaRPr lang="de-DE"/>
          </a:p>
        </p:txBody>
      </p:sp>
      <p:sp>
        <p:nvSpPr>
          <p:cNvPr id="19" name="Textplatzhalter 18">
            <a:extLst>
              <a:ext uri="{FF2B5EF4-FFF2-40B4-BE49-F238E27FC236}">
                <a16:creationId xmlns:a16="http://schemas.microsoft.com/office/drawing/2014/main" id="{6F9D1EF0-F39C-142D-C9F9-1D3CE3E3181A}"/>
              </a:ext>
            </a:extLst>
          </p:cNvPr>
          <p:cNvSpPr>
            <a:spLocks noGrp="1"/>
          </p:cNvSpPr>
          <p:nvPr>
            <p:ph sz="half" idx="15"/>
          </p:nvPr>
        </p:nvSpPr>
        <p:spPr>
          <a:xfrm>
            <a:off x="8328063" y="512764"/>
            <a:ext cx="3348000" cy="4208554"/>
          </a:xfrm>
          <a:solidFill>
            <a:schemeClr val="accent1"/>
          </a:solidFill>
        </p:spPr>
        <p:txBody>
          <a:bodyPr vert="horz" lIns="90000" tIns="90000" rIns="90000" bIns="90000" rtlCol="0">
            <a:noAutofit/>
          </a:bodyPr>
          <a:lstStyle/>
          <a:p>
            <a:pPr marL="0" indent="0">
              <a:buNone/>
            </a:pPr>
            <a:r>
              <a:rPr lang="de-DE" sz="2000" b="1" dirty="0">
                <a:solidFill>
                  <a:schemeClr val="accent2"/>
                </a:solidFill>
              </a:rPr>
              <a:t>Teil 3</a:t>
            </a:r>
            <a:endParaRPr lang="de-DE" sz="2000" dirty="0"/>
          </a:p>
          <a:p>
            <a:endParaRPr lang="de-DE" sz="2000" b="1" dirty="0">
              <a:solidFill>
                <a:schemeClr val="accent2"/>
              </a:solidFill>
            </a:endParaRPr>
          </a:p>
        </p:txBody>
      </p:sp>
      <p:sp>
        <p:nvSpPr>
          <p:cNvPr id="22" name="Pfeil: nach rechts 27">
            <a:extLst>
              <a:ext uri="{FF2B5EF4-FFF2-40B4-BE49-F238E27FC236}">
                <a16:creationId xmlns:a16="http://schemas.microsoft.com/office/drawing/2014/main" id="{7B127112-5C78-519C-6AA0-96146E55B646}"/>
              </a:ext>
            </a:extLst>
          </p:cNvPr>
          <p:cNvSpPr/>
          <p:nvPr/>
        </p:nvSpPr>
        <p:spPr>
          <a:xfrm>
            <a:off x="0" y="5024413"/>
            <a:ext cx="11676064" cy="900492"/>
          </a:xfrm>
          <a:prstGeom prst="rightArrow">
            <a:avLst>
              <a:gd name="adj1" fmla="val 42549"/>
              <a:gd name="adj2" fmla="val 66812"/>
            </a:avLst>
          </a:prstGeom>
          <a:solidFill>
            <a:schemeClr val="accent2"/>
          </a:soli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69523823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accent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0AF3825-F362-D9DA-4AA1-7D3C53C764D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nhaltsplatzhalter 4">
            <a:extLst>
              <a:ext uri="{FF2B5EF4-FFF2-40B4-BE49-F238E27FC236}">
                <a16:creationId xmlns:a16="http://schemas.microsoft.com/office/drawing/2014/main" id="{C0CFA693-6F7C-3CB2-752C-BEC96684FE3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</a:extLst>
          </a:blip>
          <a:srcRect l="2352" t="1720" r="2790" b="2627"/>
          <a:stretch>
            <a:fillRect/>
          </a:stretch>
        </p:blipFill>
        <p:spPr>
          <a:xfrm>
            <a:off x="3563512" y="512763"/>
            <a:ext cx="5064973" cy="5039307"/>
          </a:xfrm>
          <a:prstGeom prst="roundRect">
            <a:avLst>
              <a:gd name="adj" fmla="val 50000"/>
            </a:avLst>
          </a:prstGeom>
          <a:effectLst/>
        </p:spPr>
      </p:pic>
      <p:sp>
        <p:nvSpPr>
          <p:cNvPr id="2" name="Textfeld 1">
            <a:extLst>
              <a:ext uri="{FF2B5EF4-FFF2-40B4-BE49-F238E27FC236}">
                <a16:creationId xmlns:a16="http://schemas.microsoft.com/office/drawing/2014/main" id="{1F364DB9-6F36-6087-6E50-7A33C8D86B98}"/>
              </a:ext>
            </a:extLst>
          </p:cNvPr>
          <p:cNvSpPr txBox="1"/>
          <p:nvPr/>
        </p:nvSpPr>
        <p:spPr>
          <a:xfrm>
            <a:off x="10898155" y="0"/>
            <a:ext cx="1293845" cy="521343"/>
          </a:xfrm>
          <a:prstGeom prst="rect">
            <a:avLst/>
          </a:prstGeom>
          <a:solidFill>
            <a:schemeClr val="tx2"/>
          </a:solidFill>
        </p:spPr>
        <p:txBody>
          <a:bodyPr wrap="square" lIns="72000" tIns="72000" rIns="72000" bIns="72000" anchor="b">
            <a:spAutoFit/>
          </a:bodyPr>
          <a:lstStyle/>
          <a:p>
            <a:pPr>
              <a:lnSpc>
                <a:spcPct val="120000"/>
              </a:lnSpc>
            </a:pPr>
            <a:r>
              <a:rPr lang="de-DE" sz="700" b="1" dirty="0">
                <a:solidFill>
                  <a:schemeClr val="bg1"/>
                </a:solidFill>
              </a:rPr>
              <a:t>Bildquelle: Website „Hidden Codes“ (https://hidden-codes.de/)</a:t>
            </a:r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993C3D00-8859-DE62-6C0F-597661519A75}"/>
              </a:ext>
            </a:extLst>
          </p:cNvPr>
          <p:cNvSpPr txBox="1"/>
          <p:nvPr/>
        </p:nvSpPr>
        <p:spPr>
          <a:xfrm>
            <a:off x="515937" y="4954528"/>
            <a:ext cx="11160125" cy="1354197"/>
          </a:xfrm>
          <a:prstGeom prst="rect">
            <a:avLst/>
          </a:prstGeom>
          <a:solidFill>
            <a:schemeClr val="bg1"/>
          </a:solidFill>
        </p:spPr>
        <p:txBody>
          <a:bodyPr wrap="square" lIns="270000" tIns="180000" rIns="270000" bIns="234000" rtlCol="0" anchor="b">
            <a:spAutoFit/>
          </a:bodyPr>
          <a:lstStyle/>
          <a:p>
            <a:pPr algn="l">
              <a:lnSpc>
                <a:spcPct val="120000"/>
              </a:lnSpc>
              <a:spcAft>
                <a:spcPts val="600"/>
              </a:spcAft>
            </a:pPr>
            <a:r>
              <a:rPr lang="de-DE" sz="1600" b="1" dirty="0">
                <a:solidFill>
                  <a:schemeClr val="tx2"/>
                </a:solidFill>
              </a:rPr>
              <a:t>          Aufgabe</a:t>
            </a:r>
          </a:p>
          <a:p>
            <a:pPr algn="l">
              <a:lnSpc>
                <a:spcPct val="120000"/>
              </a:lnSpc>
            </a:pPr>
            <a:r>
              <a:rPr lang="de-DE" sz="1600" dirty="0"/>
              <a:t>Recherchiert mithilfe der Materialien zu Strategien der Islamistinnen und Islamisten.</a:t>
            </a:r>
            <a:br>
              <a:rPr lang="de-DE" sz="1600" dirty="0"/>
            </a:br>
            <a:r>
              <a:rPr lang="de-DE" sz="1600" dirty="0"/>
              <a:t>Notiert auf den Karten weitere Strategien, die zur Anwerbung von Interessierten genutzt werden. </a:t>
            </a:r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DE66CB3C-DF48-D426-D5BC-9E8C67BEA7E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2996" y="5147066"/>
            <a:ext cx="464723" cy="3118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180058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AC1C3169-DA89-A846-40C0-38E62834E7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dirty="0"/>
              <a:t>03 Hidden Codes | Projekttag</a:t>
            </a: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B56D9447-2937-6B1B-5EBA-BC6E2B5E4D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DE1CD7-FF3F-E949-9BEB-BB883F2FC11F}" type="slidenum">
              <a:rPr lang="de-DE" smtClean="0"/>
              <a:t>24</a:t>
            </a:fld>
            <a:endParaRPr lang="de-DE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F01BAAC3-639A-69E1-65AA-2AAB22854C89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40000" y="482600"/>
            <a:ext cx="11136312" cy="900113"/>
          </a:xfrm>
        </p:spPr>
        <p:txBody>
          <a:bodyPr/>
          <a:lstStyle/>
          <a:p>
            <a:r>
              <a:rPr lang="de-DE" dirty="0"/>
              <a:t>Reflexion</a:t>
            </a:r>
          </a:p>
        </p:txBody>
      </p:sp>
      <p:sp>
        <p:nvSpPr>
          <p:cNvPr id="6" name="Denkblase: wolkenförmig 3">
            <a:extLst>
              <a:ext uri="{FF2B5EF4-FFF2-40B4-BE49-F238E27FC236}">
                <a16:creationId xmlns:a16="http://schemas.microsoft.com/office/drawing/2014/main" id="{C3915F6F-61FB-B932-AC65-49DA59A07E75}"/>
              </a:ext>
            </a:extLst>
          </p:cNvPr>
          <p:cNvSpPr txBox="1">
            <a:spLocks/>
          </p:cNvSpPr>
          <p:nvPr/>
        </p:nvSpPr>
        <p:spPr>
          <a:xfrm>
            <a:off x="6464430" y="2343966"/>
            <a:ext cx="4137186" cy="2923409"/>
          </a:xfrm>
          <a:prstGeom prst="cloudCallout">
            <a:avLst>
              <a:gd name="adj1" fmla="val 74103"/>
              <a:gd name="adj2" fmla="val 35526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horz" lIns="0" tIns="45720" rIns="0" bIns="45720" rtlCol="0" anchor="ctr">
            <a:no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00000"/>
              </a:lnSpc>
            </a:pPr>
            <a:r>
              <a:rPr lang="de-DE" altLang="de-DE" sz="3200" dirty="0">
                <a:solidFill>
                  <a:schemeClr val="tx1"/>
                </a:solidFill>
                <a:latin typeface="Aptos" panose="020B0004020202020204" pitchFamily="34" charset="0"/>
              </a:rPr>
              <a:t>Was könnten wir selbst tun?</a:t>
            </a:r>
          </a:p>
        </p:txBody>
      </p:sp>
      <p:sp>
        <p:nvSpPr>
          <p:cNvPr id="7" name="Denkblase: wolkenförmig 3">
            <a:extLst>
              <a:ext uri="{FF2B5EF4-FFF2-40B4-BE49-F238E27FC236}">
                <a16:creationId xmlns:a16="http://schemas.microsoft.com/office/drawing/2014/main" id="{5C187352-0F59-5F32-130E-B84BD8B8B4E1}"/>
              </a:ext>
            </a:extLst>
          </p:cNvPr>
          <p:cNvSpPr txBox="1">
            <a:spLocks/>
          </p:cNvSpPr>
          <p:nvPr/>
        </p:nvSpPr>
        <p:spPr>
          <a:xfrm>
            <a:off x="857803" y="1383341"/>
            <a:ext cx="4532181" cy="3067730"/>
          </a:xfrm>
          <a:prstGeom prst="cloudCallout">
            <a:avLst>
              <a:gd name="adj1" fmla="val -53901"/>
              <a:gd name="adj2" fmla="val 70525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horz" lIns="0" tIns="45720" rIns="0" bIns="45720" rtlCol="0" anchor="ctr">
            <a:no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00000"/>
              </a:lnSpc>
            </a:pPr>
            <a:r>
              <a:rPr lang="de-DE" altLang="de-DE" sz="3200" dirty="0">
                <a:solidFill>
                  <a:schemeClr val="tx1"/>
                </a:solidFill>
                <a:latin typeface="Aptos" panose="020B0004020202020204" pitchFamily="34" charset="0"/>
              </a:rPr>
              <a:t>Was hätte Matze geholfen?</a:t>
            </a:r>
          </a:p>
        </p:txBody>
      </p:sp>
    </p:spTree>
    <p:extLst>
      <p:ext uri="{BB962C8B-B14F-4D97-AF65-F5344CB8AC3E}">
        <p14:creationId xmlns:p14="http://schemas.microsoft.com/office/powerpoint/2010/main" val="221201907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fik 6" descr="Ein Bild, das Kleidung, Mann, Person, Menschliches Gesicht enthält.&#10;&#10;KI-generierte Inhalte können fehlerhaft sein.">
            <a:extLst>
              <a:ext uri="{FF2B5EF4-FFF2-40B4-BE49-F238E27FC236}">
                <a16:creationId xmlns:a16="http://schemas.microsoft.com/office/drawing/2014/main" id="{E2BA0DE9-1953-A2A9-9646-457343559F2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290"/>
          <a:stretch>
            <a:fillRect/>
          </a:stretch>
        </p:blipFill>
        <p:spPr>
          <a:xfrm>
            <a:off x="3974929" y="2621280"/>
            <a:ext cx="4936067" cy="4236720"/>
          </a:xfrm>
          <a:prstGeom prst="rect">
            <a:avLst/>
          </a:prstGeom>
        </p:spPr>
      </p:pic>
      <p:pic>
        <p:nvPicPr>
          <p:cNvPr id="4" name="Grafik 3">
            <a:extLst>
              <a:ext uri="{FF2B5EF4-FFF2-40B4-BE49-F238E27FC236}">
                <a16:creationId xmlns:a16="http://schemas.microsoft.com/office/drawing/2014/main" id="{9F04024E-18FF-6E33-2142-900D857624AE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19339" r="12543"/>
          <a:stretch>
            <a:fillRect/>
          </a:stretch>
        </p:blipFill>
        <p:spPr>
          <a:xfrm>
            <a:off x="0" y="2621280"/>
            <a:ext cx="4358344" cy="4236720"/>
          </a:xfrm>
          <a:prstGeom prst="rect">
            <a:avLst/>
          </a:prstGeom>
        </p:spPr>
      </p:pic>
      <p:pic>
        <p:nvPicPr>
          <p:cNvPr id="5" name="Grafik 4" descr="Ein Bild, das Kandelaber, Kerze, Kerzenständer, Im Haus enthält.&#10;&#10;KI-generierte Inhalte können fehlerhaft sein.">
            <a:extLst>
              <a:ext uri="{FF2B5EF4-FFF2-40B4-BE49-F238E27FC236}">
                <a16:creationId xmlns:a16="http://schemas.microsoft.com/office/drawing/2014/main" id="{856C6B7E-C852-ECB1-382A-62422ED1A41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50" r="431"/>
          <a:stretch>
            <a:fillRect/>
          </a:stretch>
        </p:blipFill>
        <p:spPr>
          <a:xfrm>
            <a:off x="8881872" y="2621280"/>
            <a:ext cx="3310128" cy="4236720"/>
          </a:xfrm>
          <a:prstGeom prst="rect">
            <a:avLst/>
          </a:prstGeom>
        </p:spPr>
      </p:pic>
      <p:pic>
        <p:nvPicPr>
          <p:cNvPr id="6" name="Grafik 5" descr="Ein Bild, das Person, Tanz, Kleidung, Menschliches Gesicht enthält.&#10;&#10;KI-generierte Inhalte können fehlerhaft sein.">
            <a:extLst>
              <a:ext uri="{FF2B5EF4-FFF2-40B4-BE49-F238E27FC236}">
                <a16:creationId xmlns:a16="http://schemas.microsoft.com/office/drawing/2014/main" id="{2175213E-46DA-EA38-9328-DD6AE514233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8" t="1938" r="40348" b="1550"/>
          <a:stretch>
            <a:fillRect/>
          </a:stretch>
        </p:blipFill>
        <p:spPr>
          <a:xfrm>
            <a:off x="0" y="0"/>
            <a:ext cx="7364009" cy="2621280"/>
          </a:xfrm>
          <a:prstGeom prst="rect">
            <a:avLst/>
          </a:prstGeom>
        </p:spPr>
      </p:pic>
      <p:pic>
        <p:nvPicPr>
          <p:cNvPr id="8" name="Grafik 7" descr="Ein Bild, das Sonnenhut, Hut, Filzhut, Person enthält.&#10;&#10;KI-generierte Inhalte können fehlerhaft sein.">
            <a:extLst>
              <a:ext uri="{FF2B5EF4-FFF2-40B4-BE49-F238E27FC236}">
                <a16:creationId xmlns:a16="http://schemas.microsoft.com/office/drawing/2014/main" id="{E5350FA6-DF9E-7833-5470-5A78B6E4585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89" b="15778"/>
          <a:stretch>
            <a:fillRect/>
          </a:stretch>
        </p:blipFill>
        <p:spPr>
          <a:xfrm>
            <a:off x="7255933" y="0"/>
            <a:ext cx="4936067" cy="2621280"/>
          </a:xfrm>
          <a:prstGeom prst="rect">
            <a:avLst/>
          </a:prstGeom>
        </p:spPr>
      </p:pic>
      <p:sp>
        <p:nvSpPr>
          <p:cNvPr id="9" name="Textfeld 8">
            <a:extLst>
              <a:ext uri="{FF2B5EF4-FFF2-40B4-BE49-F238E27FC236}">
                <a16:creationId xmlns:a16="http://schemas.microsoft.com/office/drawing/2014/main" id="{D6310FB3-A6D7-B970-4581-DFA8DCEC216F}"/>
              </a:ext>
            </a:extLst>
          </p:cNvPr>
          <p:cNvSpPr txBox="1"/>
          <p:nvPr/>
        </p:nvSpPr>
        <p:spPr>
          <a:xfrm>
            <a:off x="1" y="2229203"/>
            <a:ext cx="5984282" cy="392077"/>
          </a:xfrm>
          <a:prstGeom prst="rect">
            <a:avLst/>
          </a:prstGeom>
          <a:solidFill>
            <a:schemeClr val="tx2"/>
          </a:solidFill>
        </p:spPr>
        <p:txBody>
          <a:bodyPr wrap="square" lIns="72000" tIns="72000" rIns="72000" bIns="72000" anchor="b">
            <a:spAutoFit/>
          </a:bodyPr>
          <a:lstStyle/>
          <a:p>
            <a:pPr>
              <a:lnSpc>
                <a:spcPct val="120000"/>
              </a:lnSpc>
            </a:pPr>
            <a:r>
              <a:rPr lang="de-DE" sz="700" b="1" dirty="0">
                <a:solidFill>
                  <a:schemeClr val="bg1"/>
                </a:solidFill>
              </a:rPr>
              <a:t>Hinduistische Gläubige (Bildquelle: Ms Sarah Welch, https://commons.wikimedia.org/wiki/File:1_Hinduism_5_image_banner.jpg#/media/File:1_Hinduism_5_image_banner.jpg, CC BY-SA 4.0)</a:t>
            </a:r>
          </a:p>
        </p:txBody>
      </p:sp>
      <p:sp>
        <p:nvSpPr>
          <p:cNvPr id="10" name="Textfeld 9">
            <a:extLst>
              <a:ext uri="{FF2B5EF4-FFF2-40B4-BE49-F238E27FC236}">
                <a16:creationId xmlns:a16="http://schemas.microsoft.com/office/drawing/2014/main" id="{FFCCB297-F6FE-C477-8FBC-22965F5B07A1}"/>
              </a:ext>
            </a:extLst>
          </p:cNvPr>
          <p:cNvSpPr txBox="1"/>
          <p:nvPr/>
        </p:nvSpPr>
        <p:spPr>
          <a:xfrm>
            <a:off x="7255932" y="2100002"/>
            <a:ext cx="4201500" cy="521278"/>
          </a:xfrm>
          <a:prstGeom prst="rect">
            <a:avLst/>
          </a:prstGeom>
          <a:solidFill>
            <a:schemeClr val="tx2"/>
          </a:solidFill>
        </p:spPr>
        <p:txBody>
          <a:bodyPr wrap="square" lIns="72000" tIns="72000" rIns="72000" bIns="72000" anchor="b">
            <a:spAutoFit/>
          </a:bodyPr>
          <a:lstStyle/>
          <a:p>
            <a:pPr>
              <a:lnSpc>
                <a:spcPct val="120000"/>
              </a:lnSpc>
            </a:pPr>
            <a:r>
              <a:rPr lang="de-DE" sz="700" b="1" dirty="0">
                <a:solidFill>
                  <a:schemeClr val="bg1"/>
                </a:solidFill>
              </a:rPr>
              <a:t>Orthodoxer Jude beim Gebet vor der Klagemauer in Jerusalem, Israel (Bildquelle: </a:t>
            </a:r>
            <a:r>
              <a:rPr lang="de-DE" sz="700" b="1" dirty="0" err="1">
                <a:solidFill>
                  <a:schemeClr val="bg1"/>
                </a:solidFill>
              </a:rPr>
              <a:t>Fronl</a:t>
            </a:r>
            <a:r>
              <a:rPr lang="de-DE" sz="700" b="1" dirty="0">
                <a:solidFill>
                  <a:schemeClr val="bg1"/>
                </a:solidFill>
              </a:rPr>
              <a:t>, https://commons.wikimedia.org/wiki/File:Orthodox_Jew_praying_at_Jerusalem.jpg#/media/File:Orthodox_Jew_praying_at_Jerusalem.jpg, CC BY-SA 4.0)</a:t>
            </a:r>
          </a:p>
        </p:txBody>
      </p:sp>
      <p:sp>
        <p:nvSpPr>
          <p:cNvPr id="11" name="Textfeld 10">
            <a:extLst>
              <a:ext uri="{FF2B5EF4-FFF2-40B4-BE49-F238E27FC236}">
                <a16:creationId xmlns:a16="http://schemas.microsoft.com/office/drawing/2014/main" id="{59D9B227-DE21-6093-183C-80CEBAF16C00}"/>
              </a:ext>
            </a:extLst>
          </p:cNvPr>
          <p:cNvSpPr txBox="1"/>
          <p:nvPr/>
        </p:nvSpPr>
        <p:spPr>
          <a:xfrm>
            <a:off x="1" y="6336722"/>
            <a:ext cx="4142231" cy="521278"/>
          </a:xfrm>
          <a:prstGeom prst="rect">
            <a:avLst/>
          </a:prstGeom>
          <a:solidFill>
            <a:schemeClr val="tx2"/>
          </a:solidFill>
        </p:spPr>
        <p:txBody>
          <a:bodyPr wrap="square" lIns="72000" tIns="72000" rIns="72000" bIns="72000" anchor="b">
            <a:spAutoFit/>
          </a:bodyPr>
          <a:lstStyle/>
          <a:p>
            <a:pPr>
              <a:lnSpc>
                <a:spcPct val="120000"/>
              </a:lnSpc>
            </a:pPr>
            <a:r>
              <a:rPr lang="de-DE" sz="700" b="1" dirty="0">
                <a:solidFill>
                  <a:schemeClr val="bg1"/>
                </a:solidFill>
              </a:rPr>
              <a:t>Betende während des Haddsch in Mekka (Bildquelle: DPA, entnommen aus: https://www.spiegel.de/politik/ausland/hadsch-was-sie-ueber-die-pilgerfahrt-nach-mekka-und-medina-wissen-muessen-a-1223165.html#fotostrecke-4069932f-0001-0002-0000-000000163069)</a:t>
            </a:r>
          </a:p>
        </p:txBody>
      </p:sp>
      <p:sp>
        <p:nvSpPr>
          <p:cNvPr id="12" name="Textfeld 11">
            <a:extLst>
              <a:ext uri="{FF2B5EF4-FFF2-40B4-BE49-F238E27FC236}">
                <a16:creationId xmlns:a16="http://schemas.microsoft.com/office/drawing/2014/main" id="{07668747-3624-9B97-B78C-DBE0E436FC29}"/>
              </a:ext>
            </a:extLst>
          </p:cNvPr>
          <p:cNvSpPr txBox="1"/>
          <p:nvPr/>
        </p:nvSpPr>
        <p:spPr>
          <a:xfrm>
            <a:off x="4358344" y="6336657"/>
            <a:ext cx="3974928" cy="521343"/>
          </a:xfrm>
          <a:prstGeom prst="rect">
            <a:avLst/>
          </a:prstGeom>
          <a:solidFill>
            <a:schemeClr val="tx2"/>
          </a:solidFill>
        </p:spPr>
        <p:txBody>
          <a:bodyPr wrap="square" lIns="72000" tIns="72000" rIns="72000" bIns="72000" anchor="b">
            <a:spAutoFit/>
          </a:bodyPr>
          <a:lstStyle/>
          <a:p>
            <a:pPr>
              <a:lnSpc>
                <a:spcPct val="120000"/>
              </a:lnSpc>
            </a:pPr>
            <a:r>
              <a:rPr lang="de-DE" sz="700" b="1" dirty="0">
                <a:solidFill>
                  <a:schemeClr val="bg1"/>
                </a:solidFill>
              </a:rPr>
              <a:t>Papst Franziskus während eines öffentlichen Auftritts in Kasachstan (Bildquelle: Yakov Fedorov, https://commons.wikimedia.org/wiki/File:Visit_of_Pope_Francis_to_Kazakhstan-3.jpg#/media/File:Visit_of_Pope_Francis_to_Kazakhstan-3.jpg, CC BY-SA 4.0)</a:t>
            </a:r>
          </a:p>
        </p:txBody>
      </p:sp>
      <p:sp>
        <p:nvSpPr>
          <p:cNvPr id="16" name="Foliennummernplatzhalter 15">
            <a:extLst>
              <a:ext uri="{FF2B5EF4-FFF2-40B4-BE49-F238E27FC236}">
                <a16:creationId xmlns:a16="http://schemas.microsoft.com/office/drawing/2014/main" id="{D5FFC36A-E417-2530-8536-EAC22A9789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DE1CD7-FF3F-E949-9BEB-BB883F2FC11F}" type="slidenum">
              <a:rPr lang="de-DE" smtClean="0"/>
              <a:t>3</a:t>
            </a:fld>
            <a:endParaRPr lang="de-DE" dirty="0"/>
          </a:p>
        </p:txBody>
      </p:sp>
      <p:sp>
        <p:nvSpPr>
          <p:cNvPr id="13" name="Textfeld 12">
            <a:extLst>
              <a:ext uri="{FF2B5EF4-FFF2-40B4-BE49-F238E27FC236}">
                <a16:creationId xmlns:a16="http://schemas.microsoft.com/office/drawing/2014/main" id="{01C2BDFC-F073-7FCC-BD4B-ED82873B1440}"/>
              </a:ext>
            </a:extLst>
          </p:cNvPr>
          <p:cNvSpPr txBox="1"/>
          <p:nvPr/>
        </p:nvSpPr>
        <p:spPr>
          <a:xfrm>
            <a:off x="8881873" y="6078125"/>
            <a:ext cx="2712720" cy="779875"/>
          </a:xfrm>
          <a:prstGeom prst="rect">
            <a:avLst/>
          </a:prstGeom>
          <a:solidFill>
            <a:schemeClr val="tx2"/>
          </a:solidFill>
        </p:spPr>
        <p:txBody>
          <a:bodyPr wrap="square" lIns="72000" tIns="72000" rIns="72000" bIns="72000" anchor="b">
            <a:spAutoFit/>
          </a:bodyPr>
          <a:lstStyle/>
          <a:p>
            <a:pPr>
              <a:lnSpc>
                <a:spcPct val="120000"/>
              </a:lnSpc>
            </a:pPr>
            <a:r>
              <a:rPr lang="de-DE" sz="700" b="1" dirty="0" err="1">
                <a:solidFill>
                  <a:schemeClr val="bg1"/>
                </a:solidFill>
              </a:rPr>
              <a:t>Channukia</a:t>
            </a:r>
            <a:r>
              <a:rPr lang="de-DE" sz="700" b="1" dirty="0">
                <a:solidFill>
                  <a:schemeClr val="bg1"/>
                </a:solidFill>
              </a:rPr>
              <a:t> mit acht Kerzen und einem </a:t>
            </a:r>
            <a:r>
              <a:rPr lang="de-DE" sz="700" b="1" dirty="0" err="1">
                <a:solidFill>
                  <a:schemeClr val="bg1"/>
                </a:solidFill>
              </a:rPr>
              <a:t>Schamasch</a:t>
            </a:r>
            <a:r>
              <a:rPr lang="de-DE" sz="700" b="1" dirty="0">
                <a:solidFill>
                  <a:schemeClr val="bg1"/>
                </a:solidFill>
              </a:rPr>
              <a:t>, vollständig entzündet am achten Tag des jüdischen </a:t>
            </a:r>
            <a:r>
              <a:rPr lang="de-DE" sz="700" b="1" dirty="0" err="1">
                <a:solidFill>
                  <a:schemeClr val="bg1"/>
                </a:solidFill>
              </a:rPr>
              <a:t>Channukafestes</a:t>
            </a:r>
            <a:r>
              <a:rPr lang="de-DE" sz="700" b="1" dirty="0">
                <a:solidFill>
                  <a:schemeClr val="bg1"/>
                </a:solidFill>
              </a:rPr>
              <a:t> (Bildquelle: Pollitoloco122ich,  https://de.wikipedia.org/wiki/Chanukka#/media/Datei:Hanuka-Menorah.jpg, CC BY-SA 4.0)</a:t>
            </a:r>
          </a:p>
        </p:txBody>
      </p:sp>
    </p:spTree>
    <p:extLst>
      <p:ext uri="{BB962C8B-B14F-4D97-AF65-F5344CB8AC3E}">
        <p14:creationId xmlns:p14="http://schemas.microsoft.com/office/powerpoint/2010/main" val="155522193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Multiplizieren 9">
            <a:extLst>
              <a:ext uri="{FF2B5EF4-FFF2-40B4-BE49-F238E27FC236}">
                <a16:creationId xmlns:a16="http://schemas.microsoft.com/office/drawing/2014/main" id="{3FCA3DF3-9191-92B2-F6B1-86CC1A5FB151}"/>
              </a:ext>
            </a:extLst>
          </p:cNvPr>
          <p:cNvSpPr/>
          <p:nvPr/>
        </p:nvSpPr>
        <p:spPr>
          <a:xfrm>
            <a:off x="2985348" y="638284"/>
            <a:ext cx="6221303" cy="5124231"/>
          </a:xfrm>
          <a:prstGeom prst="mathMultiply">
            <a:avLst>
              <a:gd name="adj1" fmla="val 818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E3D0A061-F200-45DC-88A0-254E5F908118}"/>
              </a:ext>
            </a:extLst>
          </p:cNvPr>
          <p:cNvSpPr/>
          <p:nvPr/>
        </p:nvSpPr>
        <p:spPr>
          <a:xfrm>
            <a:off x="4057403" y="1829588"/>
            <a:ext cx="4077192" cy="274162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3200" b="1" dirty="0">
                <a:solidFill>
                  <a:schemeClr val="bg1"/>
                </a:solidFill>
              </a:rPr>
              <a:t>Vorstellungen zu religiösen Menschen</a:t>
            </a:r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59216A18-8397-8349-54BC-DD8EECCE28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dirty="0"/>
              <a:t>03 Hidden Codes | Projekttag</a:t>
            </a: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75CF3CC4-2832-1586-84B5-A98EB3A1BF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DE1CD7-FF3F-E949-9BEB-BB883F2FC11F}" type="slidenum">
              <a:rPr lang="de-DE" smtClean="0"/>
              <a:t>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5211457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Inhaltsplatzhalter 7">
            <a:extLst>
              <a:ext uri="{FF2B5EF4-FFF2-40B4-BE49-F238E27FC236}">
                <a16:creationId xmlns:a16="http://schemas.microsoft.com/office/drawing/2014/main" id="{F5C0FDCC-BFA6-DDED-9E86-D676DCED47B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solidFill>
            <a:schemeClr val="accent1"/>
          </a:solidFill>
        </p:spPr>
        <p:txBody>
          <a:bodyPr/>
          <a:lstStyle/>
          <a:p>
            <a:endParaRPr lang="de-DE" dirty="0"/>
          </a:p>
        </p:txBody>
      </p:sp>
      <p:sp>
        <p:nvSpPr>
          <p:cNvPr id="9" name="Inhaltsplatzhalter 8">
            <a:extLst>
              <a:ext uri="{FF2B5EF4-FFF2-40B4-BE49-F238E27FC236}">
                <a16:creationId xmlns:a16="http://schemas.microsoft.com/office/drawing/2014/main" id="{776C8133-4DAF-76ED-4E9A-C281A128A52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solidFill>
            <a:schemeClr val="accent1"/>
          </a:solidFill>
        </p:spPr>
        <p:txBody>
          <a:bodyPr/>
          <a:lstStyle/>
          <a:p>
            <a:endParaRPr lang="de-DE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70F28CFF-6512-9767-D72E-D54D306B20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dirty="0"/>
              <a:t>03 Hidden Codes | Projekttag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4C75062F-F04C-66F1-EACE-F39F9BDACD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DE1CD7-FF3F-E949-9BEB-BB883F2FC11F}" type="slidenum">
              <a:rPr lang="de-DE" smtClean="0"/>
              <a:t>5</a:t>
            </a:fld>
            <a:endParaRPr lang="de-DE"/>
          </a:p>
        </p:txBody>
      </p:sp>
      <p:sp>
        <p:nvSpPr>
          <p:cNvPr id="11" name="Textplatzhalter 10">
            <a:extLst>
              <a:ext uri="{FF2B5EF4-FFF2-40B4-BE49-F238E27FC236}">
                <a16:creationId xmlns:a16="http://schemas.microsoft.com/office/drawing/2014/main" id="{221C003B-4D87-A7C5-763F-1A75CF42E5DE}"/>
              </a:ext>
            </a:extLst>
          </p:cNvPr>
          <p:cNvSpPr>
            <a:spLocks noGrp="1"/>
          </p:cNvSpPr>
          <p:nvPr>
            <p:ph type="body" idx="13"/>
          </p:nvPr>
        </p:nvSpPr>
        <p:spPr/>
        <p:txBody>
          <a:bodyPr/>
          <a:lstStyle/>
          <a:p>
            <a:r>
              <a:rPr lang="de-DE" dirty="0"/>
              <a:t>Wissen</a:t>
            </a:r>
          </a:p>
        </p:txBody>
      </p:sp>
      <p:sp>
        <p:nvSpPr>
          <p:cNvPr id="10" name="Textplatzhalter 9">
            <a:extLst>
              <a:ext uri="{FF2B5EF4-FFF2-40B4-BE49-F238E27FC236}">
                <a16:creationId xmlns:a16="http://schemas.microsoft.com/office/drawing/2014/main" id="{56D36098-41A9-926F-58EA-5F1DBAB6DD2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de-DE" dirty="0"/>
              <a:t>Vorurteile</a:t>
            </a:r>
          </a:p>
        </p:txBody>
      </p:sp>
      <p:sp>
        <p:nvSpPr>
          <p:cNvPr id="5" name="Titel 4">
            <a:extLst>
              <a:ext uri="{FF2B5EF4-FFF2-40B4-BE49-F238E27FC236}">
                <a16:creationId xmlns:a16="http://schemas.microsoft.com/office/drawing/2014/main" id="{60EEDE0A-FEE0-30C4-81EA-2E965BDDFD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Der Islam – unsere Vorstellungen</a:t>
            </a:r>
          </a:p>
        </p:txBody>
      </p:sp>
    </p:spTree>
    <p:extLst>
      <p:ext uri="{BB962C8B-B14F-4D97-AF65-F5344CB8AC3E}">
        <p14:creationId xmlns:p14="http://schemas.microsoft.com/office/powerpoint/2010/main" val="379822363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Onlinemedien 5" title="Islam erklärt | Eine Religion in (fast) fünf Minuten">
            <a:hlinkClick r:id="" action="ppaction://media"/>
            <a:extLst>
              <a:ext uri="{FF2B5EF4-FFF2-40B4-BE49-F238E27FC236}">
                <a16:creationId xmlns:a16="http://schemas.microsoft.com/office/drawing/2014/main" id="{E34FFECD-C618-D7D2-CF36-7F6171EBABF1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1" y="-30479"/>
            <a:ext cx="12191999" cy="6888479"/>
          </a:xfrm>
          <a:prstGeom prst="rect">
            <a:avLst/>
          </a:prstGeom>
        </p:spPr>
      </p:pic>
      <p:sp>
        <p:nvSpPr>
          <p:cNvPr id="5" name="Textfeld 4">
            <a:extLst>
              <a:ext uri="{FF2B5EF4-FFF2-40B4-BE49-F238E27FC236}">
                <a16:creationId xmlns:a16="http://schemas.microsoft.com/office/drawing/2014/main" id="{54A3ED69-2645-FBCE-0F85-7069D0EADE2F}"/>
              </a:ext>
            </a:extLst>
          </p:cNvPr>
          <p:cNvSpPr txBox="1"/>
          <p:nvPr/>
        </p:nvSpPr>
        <p:spPr>
          <a:xfrm>
            <a:off x="1" y="6465988"/>
            <a:ext cx="3489648" cy="392012"/>
          </a:xfrm>
          <a:prstGeom prst="rect">
            <a:avLst/>
          </a:prstGeom>
          <a:solidFill>
            <a:schemeClr val="tx2"/>
          </a:solidFill>
        </p:spPr>
        <p:txBody>
          <a:bodyPr wrap="square" lIns="72000" tIns="72000" rIns="72000" bIns="72000" anchor="b">
            <a:spAutoFit/>
          </a:bodyPr>
          <a:lstStyle/>
          <a:p>
            <a:pPr>
              <a:lnSpc>
                <a:spcPct val="120000"/>
              </a:lnSpc>
            </a:pPr>
            <a:r>
              <a:rPr lang="de-DE" sz="700" b="1" dirty="0">
                <a:solidFill>
                  <a:schemeClr val="bg1"/>
                </a:solidFill>
              </a:rPr>
              <a:t>Video: „Islam erklärt | Eine Religion in (fast) fünf Minuten“ von „MrWissen2go“ (entnommen aus: https://</a:t>
            </a:r>
            <a:r>
              <a:rPr lang="de-DE" sz="700" b="1" dirty="0" err="1">
                <a:solidFill>
                  <a:schemeClr val="bg1"/>
                </a:solidFill>
              </a:rPr>
              <a:t>www.youtube.com</a:t>
            </a:r>
            <a:r>
              <a:rPr lang="de-DE" sz="700" b="1" dirty="0">
                <a:solidFill>
                  <a:schemeClr val="bg1"/>
                </a:solidFill>
              </a:rPr>
              <a:t>/</a:t>
            </a:r>
            <a:r>
              <a:rPr lang="de-DE" sz="700" b="1" dirty="0" err="1">
                <a:solidFill>
                  <a:schemeClr val="bg1"/>
                </a:solidFill>
              </a:rPr>
              <a:t>watch?v</a:t>
            </a:r>
            <a:r>
              <a:rPr lang="de-DE" sz="700" b="1" dirty="0">
                <a:solidFill>
                  <a:schemeClr val="bg1"/>
                </a:solidFill>
              </a:rPr>
              <a:t>=ESLa3YT1nps)</a:t>
            </a:r>
          </a:p>
        </p:txBody>
      </p:sp>
    </p:spTree>
    <p:extLst>
      <p:ext uri="{BB962C8B-B14F-4D97-AF65-F5344CB8AC3E}">
        <p14:creationId xmlns:p14="http://schemas.microsoft.com/office/powerpoint/2010/main" val="26752892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accent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C140375-0F43-9BA3-6AE8-662A449D814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>
            <a:extLst>
              <a:ext uri="{FF2B5EF4-FFF2-40B4-BE49-F238E27FC236}">
                <a16:creationId xmlns:a16="http://schemas.microsoft.com/office/drawing/2014/main" id="{5D45F126-8489-2226-34D9-B3FAD73C7882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7255" t="3528" r="3384" b="1309"/>
          <a:stretch>
            <a:fillRect/>
          </a:stretch>
        </p:blipFill>
        <p:spPr>
          <a:xfrm>
            <a:off x="3585114" y="512763"/>
            <a:ext cx="5083098" cy="5039307"/>
          </a:xfrm>
          <a:prstGeom prst="roundRect">
            <a:avLst>
              <a:gd name="adj" fmla="val 50000"/>
            </a:avLst>
          </a:prstGeom>
          <a:effectLst/>
        </p:spPr>
      </p:pic>
      <p:pic>
        <p:nvPicPr>
          <p:cNvPr id="6" name="Grafik 5">
            <a:extLst>
              <a:ext uri="{FF2B5EF4-FFF2-40B4-BE49-F238E27FC236}">
                <a16:creationId xmlns:a16="http://schemas.microsoft.com/office/drawing/2014/main" id="{C154B1F9-4A2F-F5E5-A8BF-6C0F30E7501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37171" y="4954529"/>
            <a:ext cx="6117657" cy="922396"/>
          </a:xfrm>
          <a:prstGeom prst="rect">
            <a:avLst/>
          </a:prstGeom>
        </p:spPr>
      </p:pic>
      <p:pic>
        <p:nvPicPr>
          <p:cNvPr id="5" name="Grafik 4">
            <a:extLst>
              <a:ext uri="{FF2B5EF4-FFF2-40B4-BE49-F238E27FC236}">
                <a16:creationId xmlns:a16="http://schemas.microsoft.com/office/drawing/2014/main" id="{B938F7B2-36D4-D8E0-F4FE-43FF2A558664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6634" t="2113" r="4634" b="469"/>
          <a:stretch>
            <a:fillRect/>
          </a:stretch>
        </p:blipFill>
        <p:spPr>
          <a:xfrm rot="901261">
            <a:off x="8569344" y="1448190"/>
            <a:ext cx="1777958" cy="3660006"/>
          </a:xfrm>
          <a:prstGeom prst="roundRect">
            <a:avLst>
              <a:gd name="adj" fmla="val 16666"/>
            </a:avLst>
          </a:prstGeom>
          <a:effectLst/>
        </p:spPr>
      </p:pic>
      <p:sp>
        <p:nvSpPr>
          <p:cNvPr id="2" name="Textfeld 1">
            <a:extLst>
              <a:ext uri="{FF2B5EF4-FFF2-40B4-BE49-F238E27FC236}">
                <a16:creationId xmlns:a16="http://schemas.microsoft.com/office/drawing/2014/main" id="{8E987B11-BF97-EB18-C531-F15D306CF771}"/>
              </a:ext>
            </a:extLst>
          </p:cNvPr>
          <p:cNvSpPr txBox="1"/>
          <p:nvPr/>
        </p:nvSpPr>
        <p:spPr>
          <a:xfrm>
            <a:off x="10898155" y="-8580"/>
            <a:ext cx="1293845" cy="521343"/>
          </a:xfrm>
          <a:prstGeom prst="rect">
            <a:avLst/>
          </a:prstGeom>
          <a:solidFill>
            <a:schemeClr val="tx2"/>
          </a:solidFill>
        </p:spPr>
        <p:txBody>
          <a:bodyPr wrap="square" lIns="72000" tIns="72000" rIns="72000" bIns="72000" anchor="b">
            <a:spAutoFit/>
          </a:bodyPr>
          <a:lstStyle/>
          <a:p>
            <a:pPr>
              <a:lnSpc>
                <a:spcPct val="120000"/>
              </a:lnSpc>
            </a:pPr>
            <a:r>
              <a:rPr lang="de-DE" sz="700" b="1" dirty="0">
                <a:solidFill>
                  <a:schemeClr val="bg1"/>
                </a:solidFill>
              </a:rPr>
              <a:t>Bildquelle: Website „Hidden Codes“ (https://hidden-codes.de/)</a:t>
            </a:r>
          </a:p>
        </p:txBody>
      </p:sp>
    </p:spTree>
    <p:extLst>
      <p:ext uri="{BB962C8B-B14F-4D97-AF65-F5344CB8AC3E}">
        <p14:creationId xmlns:p14="http://schemas.microsoft.com/office/powerpoint/2010/main" val="391550777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Grafik 10">
            <a:extLst>
              <a:ext uri="{FF2B5EF4-FFF2-40B4-BE49-F238E27FC236}">
                <a16:creationId xmlns:a16="http://schemas.microsoft.com/office/drawing/2014/main" id="{BBEDBBFB-AEAB-B2C4-84BC-E21D74645F1B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7255" t="3528" r="3384" b="1309"/>
          <a:stretch>
            <a:fillRect/>
          </a:stretch>
        </p:blipFill>
        <p:spPr>
          <a:xfrm>
            <a:off x="3585114" y="512763"/>
            <a:ext cx="5083098" cy="5039307"/>
          </a:xfrm>
          <a:prstGeom prst="roundRect">
            <a:avLst>
              <a:gd name="adj" fmla="val 50000"/>
            </a:avLst>
          </a:prstGeom>
          <a:effectLst/>
        </p:spPr>
      </p:pic>
      <p:pic>
        <p:nvPicPr>
          <p:cNvPr id="6" name="Grafik 5">
            <a:extLst>
              <a:ext uri="{FF2B5EF4-FFF2-40B4-BE49-F238E27FC236}">
                <a16:creationId xmlns:a16="http://schemas.microsoft.com/office/drawing/2014/main" id="{BE6D0BBE-52CA-A190-8CCB-88FD53440C3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0543" y="5292790"/>
            <a:ext cx="5083098" cy="766409"/>
          </a:xfrm>
          <a:prstGeom prst="rect">
            <a:avLst/>
          </a:prstGeom>
        </p:spPr>
      </p:pic>
      <p:sp>
        <p:nvSpPr>
          <p:cNvPr id="9" name="Textfeld 8">
            <a:extLst>
              <a:ext uri="{FF2B5EF4-FFF2-40B4-BE49-F238E27FC236}">
                <a16:creationId xmlns:a16="http://schemas.microsoft.com/office/drawing/2014/main" id="{80FFC5E1-BD78-BF71-02CF-22EDEF8A0317}"/>
              </a:ext>
            </a:extLst>
          </p:cNvPr>
          <p:cNvSpPr txBox="1"/>
          <p:nvPr/>
        </p:nvSpPr>
        <p:spPr>
          <a:xfrm>
            <a:off x="515937" y="4954528"/>
            <a:ext cx="11160125" cy="1354197"/>
          </a:xfrm>
          <a:prstGeom prst="rect">
            <a:avLst/>
          </a:prstGeom>
          <a:solidFill>
            <a:schemeClr val="bg1"/>
          </a:solidFill>
        </p:spPr>
        <p:txBody>
          <a:bodyPr wrap="square" lIns="270000" tIns="180000" rIns="270000" bIns="234000" rtlCol="0" anchor="b">
            <a:spAutoFit/>
          </a:bodyPr>
          <a:lstStyle/>
          <a:p>
            <a:pPr algn="l">
              <a:lnSpc>
                <a:spcPct val="120000"/>
              </a:lnSpc>
              <a:spcAft>
                <a:spcPts val="600"/>
              </a:spcAft>
            </a:pPr>
            <a:r>
              <a:rPr lang="de-DE" sz="1600" b="1" dirty="0">
                <a:solidFill>
                  <a:schemeClr val="tx2"/>
                </a:solidFill>
              </a:rPr>
              <a:t>          Aufgabe</a:t>
            </a:r>
          </a:p>
          <a:p>
            <a:pPr algn="l">
              <a:lnSpc>
                <a:spcPct val="120000"/>
              </a:lnSpc>
            </a:pPr>
            <a:r>
              <a:rPr lang="de-DE" sz="1600" dirty="0"/>
              <a:t>Spielt „Hidden Codes – Episode 3“ in Zweier-Teams, während die Lehrkraft vorn spielt. </a:t>
            </a:r>
            <a:br>
              <a:rPr lang="de-DE" sz="1600" dirty="0"/>
            </a:br>
            <a:r>
              <a:rPr lang="de-DE" sz="1600" dirty="0"/>
              <a:t>Legt ein Profil an und macht euch mit der Steuerung vertraut. Spielt nur bis zur Entscheidung, wem ihr helfen werdet.</a:t>
            </a:r>
          </a:p>
        </p:txBody>
      </p:sp>
      <p:pic>
        <p:nvPicPr>
          <p:cNvPr id="10" name="Grafik 9">
            <a:extLst>
              <a:ext uri="{FF2B5EF4-FFF2-40B4-BE49-F238E27FC236}">
                <a16:creationId xmlns:a16="http://schemas.microsoft.com/office/drawing/2014/main" id="{623EA6FF-DBA4-BDE7-EA51-35A746DFE94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2996" y="5147066"/>
            <a:ext cx="464723" cy="311849"/>
          </a:xfrm>
          <a:prstGeom prst="rect">
            <a:avLst/>
          </a:prstGeom>
        </p:spPr>
      </p:pic>
      <p:pic>
        <p:nvPicPr>
          <p:cNvPr id="15" name="Grafik 14">
            <a:extLst>
              <a:ext uri="{FF2B5EF4-FFF2-40B4-BE49-F238E27FC236}">
                <a16:creationId xmlns:a16="http://schemas.microsoft.com/office/drawing/2014/main" id="{89A2EA14-D8E7-DC4F-337B-1AC92879DA11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6634" t="2113" r="4634" b="469"/>
          <a:stretch>
            <a:fillRect/>
          </a:stretch>
        </p:blipFill>
        <p:spPr>
          <a:xfrm rot="901261">
            <a:off x="8569344" y="1448190"/>
            <a:ext cx="1777958" cy="3660006"/>
          </a:xfrm>
          <a:prstGeom prst="roundRect">
            <a:avLst>
              <a:gd name="adj" fmla="val 16666"/>
            </a:avLst>
          </a:prstGeom>
          <a:effectLst/>
        </p:spPr>
      </p:pic>
      <p:sp>
        <p:nvSpPr>
          <p:cNvPr id="17" name="Textfeld 16">
            <a:extLst>
              <a:ext uri="{FF2B5EF4-FFF2-40B4-BE49-F238E27FC236}">
                <a16:creationId xmlns:a16="http://schemas.microsoft.com/office/drawing/2014/main" id="{4E446A01-00DC-CDC6-CB55-F256104D5940}"/>
              </a:ext>
            </a:extLst>
          </p:cNvPr>
          <p:cNvSpPr txBox="1"/>
          <p:nvPr/>
        </p:nvSpPr>
        <p:spPr>
          <a:xfrm>
            <a:off x="10898155" y="0"/>
            <a:ext cx="1293845" cy="521343"/>
          </a:xfrm>
          <a:prstGeom prst="rect">
            <a:avLst/>
          </a:prstGeom>
          <a:solidFill>
            <a:schemeClr val="tx2"/>
          </a:solidFill>
        </p:spPr>
        <p:txBody>
          <a:bodyPr wrap="square" lIns="72000" tIns="72000" rIns="72000" bIns="72000" anchor="b">
            <a:spAutoFit/>
          </a:bodyPr>
          <a:lstStyle/>
          <a:p>
            <a:pPr>
              <a:lnSpc>
                <a:spcPct val="120000"/>
              </a:lnSpc>
            </a:pPr>
            <a:r>
              <a:rPr lang="de-DE" sz="700" b="1" dirty="0">
                <a:solidFill>
                  <a:schemeClr val="bg1"/>
                </a:solidFill>
              </a:rPr>
              <a:t>Bildquelle: Website „Hidden Codes“ (https://hidden-codes.de/)</a:t>
            </a:r>
          </a:p>
        </p:txBody>
      </p:sp>
    </p:spTree>
    <p:extLst>
      <p:ext uri="{BB962C8B-B14F-4D97-AF65-F5344CB8AC3E}">
        <p14:creationId xmlns:p14="http://schemas.microsoft.com/office/powerpoint/2010/main" val="99550651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accent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1F37D63-6D4E-1986-567C-A8C6B062BB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Grafik 10">
            <a:extLst>
              <a:ext uri="{FF2B5EF4-FFF2-40B4-BE49-F238E27FC236}">
                <a16:creationId xmlns:a16="http://schemas.microsoft.com/office/drawing/2014/main" id="{59A8163C-856D-381F-BE85-973E3DBBF269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7255" t="3528" r="3384" b="1309"/>
          <a:stretch>
            <a:fillRect/>
          </a:stretch>
        </p:blipFill>
        <p:spPr>
          <a:xfrm>
            <a:off x="3585114" y="512763"/>
            <a:ext cx="5083098" cy="5039307"/>
          </a:xfrm>
          <a:prstGeom prst="roundRect">
            <a:avLst>
              <a:gd name="adj" fmla="val 50000"/>
            </a:avLst>
          </a:prstGeom>
          <a:effectLst/>
        </p:spPr>
      </p:pic>
      <p:pic>
        <p:nvPicPr>
          <p:cNvPr id="6" name="Grafik 5">
            <a:extLst>
              <a:ext uri="{FF2B5EF4-FFF2-40B4-BE49-F238E27FC236}">
                <a16:creationId xmlns:a16="http://schemas.microsoft.com/office/drawing/2014/main" id="{EF565BDC-BB98-76F2-66BD-35674205AAA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0543" y="5292790"/>
            <a:ext cx="5083098" cy="766409"/>
          </a:xfrm>
          <a:prstGeom prst="rect">
            <a:avLst/>
          </a:prstGeom>
        </p:spPr>
      </p:pic>
      <p:sp>
        <p:nvSpPr>
          <p:cNvPr id="9" name="Textfeld 8">
            <a:extLst>
              <a:ext uri="{FF2B5EF4-FFF2-40B4-BE49-F238E27FC236}">
                <a16:creationId xmlns:a16="http://schemas.microsoft.com/office/drawing/2014/main" id="{BD425E67-867E-8F6E-6DB6-1FFE9FABE6C5}"/>
              </a:ext>
            </a:extLst>
          </p:cNvPr>
          <p:cNvSpPr txBox="1"/>
          <p:nvPr/>
        </p:nvSpPr>
        <p:spPr>
          <a:xfrm>
            <a:off x="515937" y="4954528"/>
            <a:ext cx="11160125" cy="1354197"/>
          </a:xfrm>
          <a:prstGeom prst="rect">
            <a:avLst/>
          </a:prstGeom>
          <a:solidFill>
            <a:schemeClr val="bg1"/>
          </a:solidFill>
        </p:spPr>
        <p:txBody>
          <a:bodyPr wrap="square" lIns="270000" tIns="180000" rIns="270000" bIns="234000" rtlCol="0" anchor="b">
            <a:spAutoFit/>
          </a:bodyPr>
          <a:lstStyle/>
          <a:p>
            <a:pPr algn="l">
              <a:lnSpc>
                <a:spcPct val="120000"/>
              </a:lnSpc>
              <a:spcAft>
                <a:spcPts val="600"/>
              </a:spcAft>
            </a:pPr>
            <a:r>
              <a:rPr lang="de-DE" sz="1600" b="1" dirty="0">
                <a:solidFill>
                  <a:schemeClr val="tx2"/>
                </a:solidFill>
              </a:rPr>
              <a:t>          Aufgabe</a:t>
            </a:r>
          </a:p>
          <a:p>
            <a:pPr algn="l">
              <a:lnSpc>
                <a:spcPct val="120000"/>
              </a:lnSpc>
            </a:pPr>
            <a:r>
              <a:rPr lang="de-DE" sz="1600" dirty="0"/>
              <a:t>Spielt „Hidden Codes </a:t>
            </a:r>
            <a:r>
              <a:rPr lang="de-DE" sz="1600"/>
              <a:t>– Episode 3“ </a:t>
            </a:r>
            <a:r>
              <a:rPr lang="de-DE" sz="1600" dirty="0"/>
              <a:t>und findet mit eurem Handlungsstrang mehr über den Islam </a:t>
            </a:r>
            <a:br>
              <a:rPr lang="de-DE" sz="1600" dirty="0"/>
            </a:br>
            <a:r>
              <a:rPr lang="de-DE" sz="1600" dirty="0"/>
              <a:t>sowie Vorurteile über die Religion heraus. Haltet eure Notizen in der passenden Tabellenspalte fest.</a:t>
            </a:r>
          </a:p>
        </p:txBody>
      </p:sp>
      <p:pic>
        <p:nvPicPr>
          <p:cNvPr id="10" name="Grafik 9">
            <a:extLst>
              <a:ext uri="{FF2B5EF4-FFF2-40B4-BE49-F238E27FC236}">
                <a16:creationId xmlns:a16="http://schemas.microsoft.com/office/drawing/2014/main" id="{969EE369-899C-E7C1-E4DB-C07D56D5A4A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2996" y="5147066"/>
            <a:ext cx="464723" cy="311849"/>
          </a:xfrm>
          <a:prstGeom prst="rect">
            <a:avLst/>
          </a:prstGeom>
        </p:spPr>
      </p:pic>
      <p:pic>
        <p:nvPicPr>
          <p:cNvPr id="15" name="Grafik 14">
            <a:extLst>
              <a:ext uri="{FF2B5EF4-FFF2-40B4-BE49-F238E27FC236}">
                <a16:creationId xmlns:a16="http://schemas.microsoft.com/office/drawing/2014/main" id="{18753CB1-B529-67C3-6650-54AA4BD21E94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6634" t="2113" r="4634" b="469"/>
          <a:stretch>
            <a:fillRect/>
          </a:stretch>
        </p:blipFill>
        <p:spPr>
          <a:xfrm rot="901261">
            <a:off x="8569344" y="1448190"/>
            <a:ext cx="1777958" cy="3660006"/>
          </a:xfrm>
          <a:prstGeom prst="roundRect">
            <a:avLst>
              <a:gd name="adj" fmla="val 16666"/>
            </a:avLst>
          </a:prstGeom>
          <a:effectLst/>
        </p:spPr>
      </p:pic>
      <p:sp>
        <p:nvSpPr>
          <p:cNvPr id="3" name="Textfeld 2">
            <a:extLst>
              <a:ext uri="{FF2B5EF4-FFF2-40B4-BE49-F238E27FC236}">
                <a16:creationId xmlns:a16="http://schemas.microsoft.com/office/drawing/2014/main" id="{005AE68E-522D-98A6-C44C-339AD3991CC9}"/>
              </a:ext>
            </a:extLst>
          </p:cNvPr>
          <p:cNvSpPr txBox="1"/>
          <p:nvPr/>
        </p:nvSpPr>
        <p:spPr>
          <a:xfrm>
            <a:off x="10897329" y="-8580"/>
            <a:ext cx="1293845" cy="521343"/>
          </a:xfrm>
          <a:prstGeom prst="rect">
            <a:avLst/>
          </a:prstGeom>
          <a:solidFill>
            <a:schemeClr val="tx2"/>
          </a:solidFill>
        </p:spPr>
        <p:txBody>
          <a:bodyPr wrap="square" lIns="72000" tIns="72000" rIns="72000" bIns="72000" anchor="b">
            <a:spAutoFit/>
          </a:bodyPr>
          <a:lstStyle/>
          <a:p>
            <a:pPr>
              <a:lnSpc>
                <a:spcPct val="120000"/>
              </a:lnSpc>
            </a:pPr>
            <a:r>
              <a:rPr lang="de-DE" sz="700" b="1" dirty="0">
                <a:solidFill>
                  <a:schemeClr val="bg1"/>
                </a:solidFill>
              </a:rPr>
              <a:t>Bildquelle: Website „Hidden Codes“ (https://hidden-codes.de/)</a:t>
            </a:r>
          </a:p>
        </p:txBody>
      </p:sp>
    </p:spTree>
    <p:extLst>
      <p:ext uri="{BB962C8B-B14F-4D97-AF65-F5344CB8AC3E}">
        <p14:creationId xmlns:p14="http://schemas.microsoft.com/office/powerpoint/2010/main" val="259705473"/>
      </p:ext>
    </p:extLst>
  </p:cSld>
  <p:clrMapOvr>
    <a:masterClrMapping/>
  </p:clrMapOvr>
</p:sld>
</file>

<file path=ppt/theme/theme1.xml><?xml version="1.0" encoding="utf-8"?>
<a:theme xmlns:a="http://schemas.openxmlformats.org/drawingml/2006/main" name="Titelfolien">
  <a:themeElements>
    <a:clrScheme name="SDK RGB">
      <a:dk1>
        <a:srgbClr val="000000"/>
      </a:dk1>
      <a:lt1>
        <a:srgbClr val="FFFFFF"/>
      </a:lt1>
      <a:dk2>
        <a:srgbClr val="5F5B55"/>
      </a:dk2>
      <a:lt2>
        <a:srgbClr val="CDE7F8"/>
      </a:lt2>
      <a:accent1>
        <a:srgbClr val="E1F0F5"/>
      </a:accent1>
      <a:accent2>
        <a:srgbClr val="009EE3"/>
      </a:accent2>
      <a:accent3>
        <a:srgbClr val="867F79"/>
      </a:accent3>
      <a:accent4>
        <a:srgbClr val="B2B2B2"/>
      </a:accent4>
      <a:accent5>
        <a:srgbClr val="E3E3E3"/>
      </a:accent5>
      <a:accent6>
        <a:srgbClr val="009641"/>
      </a:accent6>
      <a:hlink>
        <a:srgbClr val="009EE3"/>
      </a:hlink>
      <a:folHlink>
        <a:srgbClr val="867F79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 algn="l">
          <a:lnSpc>
            <a:spcPct val="120000"/>
          </a:lnSpc>
          <a:defRPr sz="1600" dirty="0" err="1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Zwischenkapitel">
  <a:themeElements>
    <a:clrScheme name="SDK RGB">
      <a:dk1>
        <a:srgbClr val="000000"/>
      </a:dk1>
      <a:lt1>
        <a:srgbClr val="FFFFFF"/>
      </a:lt1>
      <a:dk2>
        <a:srgbClr val="5F5B55"/>
      </a:dk2>
      <a:lt2>
        <a:srgbClr val="CDE7F8"/>
      </a:lt2>
      <a:accent1>
        <a:srgbClr val="E1F0F5"/>
      </a:accent1>
      <a:accent2>
        <a:srgbClr val="009EE3"/>
      </a:accent2>
      <a:accent3>
        <a:srgbClr val="867F79"/>
      </a:accent3>
      <a:accent4>
        <a:srgbClr val="B2B2B2"/>
      </a:accent4>
      <a:accent5>
        <a:srgbClr val="E3E3E3"/>
      </a:accent5>
      <a:accent6>
        <a:srgbClr val="009641"/>
      </a:accent6>
      <a:hlink>
        <a:srgbClr val="009EE3"/>
      </a:hlink>
      <a:folHlink>
        <a:srgbClr val="867F79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 algn="l">
          <a:lnSpc>
            <a:spcPct val="120000"/>
          </a:lnSpc>
          <a:defRPr sz="1600" dirty="0" err="1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a="http://schemas.openxmlformats.org/drawingml/2006/main" name="Inhalte">
  <a:themeElements>
    <a:clrScheme name="SDK RGB">
      <a:dk1>
        <a:srgbClr val="000000"/>
      </a:dk1>
      <a:lt1>
        <a:srgbClr val="FFFFFF"/>
      </a:lt1>
      <a:dk2>
        <a:srgbClr val="5F5B55"/>
      </a:dk2>
      <a:lt2>
        <a:srgbClr val="CDE7F8"/>
      </a:lt2>
      <a:accent1>
        <a:srgbClr val="E1F0F5"/>
      </a:accent1>
      <a:accent2>
        <a:srgbClr val="009EE3"/>
      </a:accent2>
      <a:accent3>
        <a:srgbClr val="867F79"/>
      </a:accent3>
      <a:accent4>
        <a:srgbClr val="B2B2B2"/>
      </a:accent4>
      <a:accent5>
        <a:srgbClr val="E3E3E3"/>
      </a:accent5>
      <a:accent6>
        <a:srgbClr val="009641"/>
      </a:accent6>
      <a:hlink>
        <a:srgbClr val="009EE3"/>
      </a:hlink>
      <a:folHlink>
        <a:srgbClr val="867F79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 algn="l">
          <a:lnSpc>
            <a:spcPct val="120000"/>
          </a:lnSpc>
          <a:defRPr sz="1600" dirty="0" err="1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4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1262</Words>
  <Application>Microsoft Office PowerPoint</Application>
  <PresentationFormat>Breitbild</PresentationFormat>
  <Paragraphs>92</Paragraphs>
  <Slides>24</Slides>
  <Notes>5</Notes>
  <HiddenSlides>0</HiddenSlides>
  <MMClips>2</MMClips>
  <ScaleCrop>false</ScaleCrop>
  <HeadingPairs>
    <vt:vector size="6" baseType="variant">
      <vt:variant>
        <vt:lpstr>Verwendete Schriftarten</vt:lpstr>
      </vt:variant>
      <vt:variant>
        <vt:i4>2</vt:i4>
      </vt:variant>
      <vt:variant>
        <vt:lpstr>Design</vt:lpstr>
      </vt:variant>
      <vt:variant>
        <vt:i4>3</vt:i4>
      </vt:variant>
      <vt:variant>
        <vt:lpstr>Folientitel</vt:lpstr>
      </vt:variant>
      <vt:variant>
        <vt:i4>24</vt:i4>
      </vt:variant>
    </vt:vector>
  </HeadingPairs>
  <TitlesOfParts>
    <vt:vector size="29" baseType="lpstr">
      <vt:lpstr>Aptos</vt:lpstr>
      <vt:lpstr>Arial</vt:lpstr>
      <vt:lpstr>Titelfolien</vt:lpstr>
      <vt:lpstr>Zwischenkapitel</vt:lpstr>
      <vt:lpstr>Inhalte</vt:lpstr>
      <vt:lpstr>PowerPoint-Präsentation</vt:lpstr>
      <vt:lpstr>Warm-Up:</vt:lpstr>
      <vt:lpstr>PowerPoint-Präsentation</vt:lpstr>
      <vt:lpstr>PowerPoint-Präsentation</vt:lpstr>
      <vt:lpstr>Der Islam – unsere Vorstellungen</vt:lpstr>
      <vt:lpstr>PowerPoint-Präsentation</vt:lpstr>
      <vt:lpstr>PowerPoint-Präsentation</vt:lpstr>
      <vt:lpstr>PowerPoint-Präsentation</vt:lpstr>
      <vt:lpstr>PowerPoint-Präsentation</vt:lpstr>
      <vt:lpstr>Meral und Khadija: Kleidung im Islam</vt:lpstr>
      <vt:lpstr>PowerPoint-Präsentation</vt:lpstr>
      <vt:lpstr>Lukas und Erkam: Islam ≠ Islam</vt:lpstr>
      <vt:lpstr>Wer sind die Uiguren?</vt:lpstr>
      <vt:lpstr>Lukas und Erkam: Islam ≠ Islam</vt:lpstr>
      <vt:lpstr>PowerPoint-Präsentation</vt:lpstr>
      <vt:lpstr>PowerPoint-Präsentation</vt:lpstr>
      <vt:lpstr>Reflexion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Reflexion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Juliane Strehmann</dc:creator>
  <cp:lastModifiedBy>Christian Huberts</cp:lastModifiedBy>
  <cp:revision>49</cp:revision>
  <dcterms:created xsi:type="dcterms:W3CDTF">2025-12-04T14:18:02Z</dcterms:created>
  <dcterms:modified xsi:type="dcterms:W3CDTF">2026-02-12T09:03:49Z</dcterms:modified>
</cp:coreProperties>
</file>