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34"/>
  </p:notesMasterIdLst>
  <p:sldIdLst>
    <p:sldId id="294" r:id="rId4"/>
    <p:sldId id="257" r:id="rId5"/>
    <p:sldId id="258" r:id="rId6"/>
    <p:sldId id="266" r:id="rId7"/>
    <p:sldId id="263" r:id="rId8"/>
    <p:sldId id="267" r:id="rId9"/>
    <p:sldId id="295" r:id="rId10"/>
    <p:sldId id="269" r:id="rId11"/>
    <p:sldId id="270" r:id="rId12"/>
    <p:sldId id="271" r:id="rId13"/>
    <p:sldId id="272" r:id="rId14"/>
    <p:sldId id="273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unde 1+2" id="{56AB64E0-E40B-834C-B203-149B9D3A5219}">
          <p14:sldIdLst>
            <p14:sldId id="294"/>
            <p14:sldId id="257"/>
            <p14:sldId id="258"/>
            <p14:sldId id="266"/>
            <p14:sldId id="263"/>
            <p14:sldId id="267"/>
            <p14:sldId id="295"/>
            <p14:sldId id="269"/>
          </p14:sldIdLst>
        </p14:section>
        <p14:section name="Stunde3+4" id="{9BA5C8F7-936D-A141-986B-DB4386B9DFFA}">
          <p14:sldIdLst>
            <p14:sldId id="270"/>
            <p14:sldId id="271"/>
            <p14:sldId id="272"/>
            <p14:sldId id="273"/>
          </p14:sldIdLst>
        </p14:section>
        <p14:section name="Stunde 5+6" id="{F72A743A-35A6-7F48-9F91-D1288D50AC52}">
          <p14:sldIdLst>
            <p14:sldId id="275"/>
            <p14:sldId id="276"/>
            <p14:sldId id="277"/>
            <p14:sldId id="278"/>
            <p14:sldId id="279"/>
          </p14:sldIdLst>
        </p14:section>
        <p14:section name="Stunde 7+8" id="{D84C90B5-6CA3-0A41-B83E-6FECD576055E}">
          <p14:sldIdLst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4F0424-85E8-47AA-AA38-BE072BFBD8C5}" v="90" dt="2026-02-02T09:05:24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5"/>
    <p:restoredTop sz="94589"/>
  </p:normalViewPr>
  <p:slideViewPr>
    <p:cSldViewPr snapToGrid="0" showGuides="1">
      <p:cViewPr varScale="1">
        <p:scale>
          <a:sx n="104" d="100"/>
          <a:sy n="104" d="100"/>
        </p:scale>
        <p:origin x="85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microsoft.com/office/2016/11/relationships/changesInfo" Target="changesInfos/changesInfo1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undo redo custSel addSld delSld modSld modSection">
      <pc:chgData name="Christian Huberts" userId="27808154-ba9e-4ffa-b097-6fa3591e9430" providerId="ADAL" clId="{B00DEC17-6F86-4DDC-9BF1-EFDEE6B786D9}" dt="2026-02-02T09:37:34.696" v="507" actId="20577"/>
      <pc:docMkLst>
        <pc:docMk/>
      </pc:docMkLst>
      <pc:sldChg chg="modSp mod">
        <pc:chgData name="Christian Huberts" userId="27808154-ba9e-4ffa-b097-6fa3591e9430" providerId="ADAL" clId="{B00DEC17-6F86-4DDC-9BF1-EFDEE6B786D9}" dt="2026-02-02T08:59:08.530" v="453" actId="20577"/>
        <pc:sldMkLst>
          <pc:docMk/>
          <pc:sldMk cId="2929815761" sldId="263"/>
        </pc:sldMkLst>
        <pc:spChg chg="mod">
          <ac:chgData name="Christian Huberts" userId="27808154-ba9e-4ffa-b097-6fa3591e9430" providerId="ADAL" clId="{B00DEC17-6F86-4DDC-9BF1-EFDEE6B786D9}" dt="2026-02-02T08:59:08.530" v="453" actId="20577"/>
          <ac:spMkLst>
            <pc:docMk/>
            <pc:sldMk cId="2929815761" sldId="263"/>
            <ac:spMk id="4" creationId="{29BF0BF6-DAC1-8F24-4B4E-4B73BACF5F38}"/>
          </ac:spMkLst>
        </pc:spChg>
      </pc:sldChg>
      <pc:sldChg chg="modSp mod">
        <pc:chgData name="Christian Huberts" userId="27808154-ba9e-4ffa-b097-6fa3591e9430" providerId="ADAL" clId="{B00DEC17-6F86-4DDC-9BF1-EFDEE6B786D9}" dt="2026-02-02T08:58:59.884" v="448" actId="14100"/>
        <pc:sldMkLst>
          <pc:docMk/>
          <pc:sldMk cId="4020326310" sldId="266"/>
        </pc:sldMkLst>
        <pc:spChg chg="mod">
          <ac:chgData name="Christian Huberts" userId="27808154-ba9e-4ffa-b097-6fa3591e9430" providerId="ADAL" clId="{B00DEC17-6F86-4DDC-9BF1-EFDEE6B786D9}" dt="2026-02-02T08:58:59.884" v="448" actId="14100"/>
          <ac:spMkLst>
            <pc:docMk/>
            <pc:sldMk cId="4020326310" sldId="266"/>
            <ac:spMk id="16" creationId="{C1A2CBFC-1A47-4F3C-9D94-603C0D96C2C5}"/>
          </ac:spMkLst>
        </pc:spChg>
      </pc:sldChg>
      <pc:sldChg chg="modSp mod">
        <pc:chgData name="Christian Huberts" userId="27808154-ba9e-4ffa-b097-6fa3591e9430" providerId="ADAL" clId="{B00DEC17-6F86-4DDC-9BF1-EFDEE6B786D9}" dt="2026-02-02T09:37:34.696" v="507" actId="20577"/>
        <pc:sldMkLst>
          <pc:docMk/>
          <pc:sldMk cId="2994469723" sldId="267"/>
        </pc:sldMkLst>
        <pc:spChg chg="mod">
          <ac:chgData name="Christian Huberts" userId="27808154-ba9e-4ffa-b097-6fa3591e9430" providerId="ADAL" clId="{B00DEC17-6F86-4DDC-9BF1-EFDEE6B786D9}" dt="2026-02-02T08:59:00.266" v="450" actId="14100"/>
          <ac:spMkLst>
            <pc:docMk/>
            <pc:sldMk cId="2994469723" sldId="267"/>
            <ac:spMk id="2" creationId="{C4348632-CD14-0337-CEDE-410CF128EC59}"/>
          </ac:spMkLst>
        </pc:spChg>
        <pc:spChg chg="mod">
          <ac:chgData name="Christian Huberts" userId="27808154-ba9e-4ffa-b097-6fa3591e9430" providerId="ADAL" clId="{B00DEC17-6F86-4DDC-9BF1-EFDEE6B786D9}" dt="2026-02-02T09:37:34.696" v="507" actId="20577"/>
          <ac:spMkLst>
            <pc:docMk/>
            <pc:sldMk cId="2994469723" sldId="267"/>
            <ac:spMk id="3" creationId="{EA047D3A-7D57-9DE4-245B-025EE6F49EE2}"/>
          </ac:spMkLst>
        </pc:spChg>
      </pc:sldChg>
      <pc:sldChg chg="addSp delSp modSp mod">
        <pc:chgData name="Christian Huberts" userId="27808154-ba9e-4ffa-b097-6fa3591e9430" providerId="ADAL" clId="{B00DEC17-6F86-4DDC-9BF1-EFDEE6B786D9}" dt="2026-02-02T09:03:25.953" v="475" actId="167"/>
        <pc:sldMkLst>
          <pc:docMk/>
          <pc:sldMk cId="1169418506" sldId="269"/>
        </pc:sldMkLst>
        <pc:spChg chg="mod">
          <ac:chgData name="Christian Huberts" userId="27808154-ba9e-4ffa-b097-6fa3591e9430" providerId="ADAL" clId="{B00DEC17-6F86-4DDC-9BF1-EFDEE6B786D9}" dt="2026-01-27T10:08:12.491" v="155" actId="1076"/>
          <ac:spMkLst>
            <pc:docMk/>
            <pc:sldMk cId="1169418506" sldId="269"/>
            <ac:spMk id="2" creationId="{87F9A459-7A73-EF9E-1FE8-F1053A39D352}"/>
          </ac:spMkLst>
        </pc:spChg>
        <pc:picChg chg="add del mod ord">
          <ac:chgData name="Christian Huberts" userId="27808154-ba9e-4ffa-b097-6fa3591e9430" providerId="ADAL" clId="{B00DEC17-6F86-4DDC-9BF1-EFDEE6B786D9}" dt="2026-02-02T09:02:30.003" v="468" actId="478"/>
          <ac:picMkLst>
            <pc:docMk/>
            <pc:sldMk cId="1169418506" sldId="269"/>
            <ac:picMk id="3" creationId="{E806E4C3-9CFF-5DC7-05A5-0CE127D55E43}"/>
          </ac:picMkLst>
        </pc:picChg>
        <pc:picChg chg="add mod ord">
          <ac:chgData name="Christian Huberts" userId="27808154-ba9e-4ffa-b097-6fa3591e9430" providerId="ADAL" clId="{B00DEC17-6F86-4DDC-9BF1-EFDEE6B786D9}" dt="2026-02-02T09:03:25.953" v="475" actId="167"/>
          <ac:picMkLst>
            <pc:docMk/>
            <pc:sldMk cId="1169418506" sldId="269"/>
            <ac:picMk id="4" creationId="{4BFB61E4-22B8-CB02-2A5C-FF5F467129BC}"/>
          </ac:picMkLst>
        </pc:picChg>
        <pc:picChg chg="add del mod ord">
          <ac:chgData name="Christian Huberts" userId="27808154-ba9e-4ffa-b097-6fa3591e9430" providerId="ADAL" clId="{B00DEC17-6F86-4DDC-9BF1-EFDEE6B786D9}" dt="2026-02-02T09:01:22.982" v="459" actId="478"/>
          <ac:picMkLst>
            <pc:docMk/>
            <pc:sldMk cId="1169418506" sldId="269"/>
            <ac:picMk id="5" creationId="{D49C16B0-82D0-2687-5660-2EC219BBD406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32.291" v="478" actId="167"/>
        <pc:sldMkLst>
          <pc:docMk/>
          <pc:sldMk cId="3938272999" sldId="271"/>
        </pc:sldMkLst>
        <pc:spChg chg="mod">
          <ac:chgData name="Christian Huberts" userId="27808154-ba9e-4ffa-b097-6fa3591e9430" providerId="ADAL" clId="{B00DEC17-6F86-4DDC-9BF1-EFDEE6B786D9}" dt="2026-01-27T10:08:33.182" v="162" actId="1076"/>
          <ac:spMkLst>
            <pc:docMk/>
            <pc:sldMk cId="3938272999" sldId="271"/>
            <ac:spMk id="7" creationId="{34C6BA69-378B-74B4-8B8E-0AB609D7D158}"/>
          </ac:spMkLst>
        </pc:spChg>
        <pc:picChg chg="add mod ord">
          <ac:chgData name="Christian Huberts" userId="27808154-ba9e-4ffa-b097-6fa3591e9430" providerId="ADAL" clId="{B00DEC17-6F86-4DDC-9BF1-EFDEE6B786D9}" dt="2026-02-02T09:03:32.291" v="478" actId="167"/>
          <ac:picMkLst>
            <pc:docMk/>
            <pc:sldMk cId="3938272999" sldId="271"/>
            <ac:picMk id="3" creationId="{857B4DCC-2647-37EB-D665-0CD82395661A}"/>
          </ac:picMkLst>
        </pc:picChg>
        <pc:picChg chg="add del mod ord">
          <ac:chgData name="Christian Huberts" userId="27808154-ba9e-4ffa-b097-6fa3591e9430" providerId="ADAL" clId="{B00DEC17-6F86-4DDC-9BF1-EFDEE6B786D9}" dt="2026-02-02T09:03:29.628" v="476" actId="478"/>
          <ac:picMkLst>
            <pc:docMk/>
            <pc:sldMk cId="3938272999" sldId="271"/>
            <ac:picMk id="8" creationId="{84E7ED33-E9C0-8217-9447-1A55A3583B08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37.286" v="481" actId="167"/>
        <pc:sldMkLst>
          <pc:docMk/>
          <pc:sldMk cId="1920139221" sldId="272"/>
        </pc:sldMkLst>
        <pc:spChg chg="mod">
          <ac:chgData name="Christian Huberts" userId="27808154-ba9e-4ffa-b097-6fa3591e9430" providerId="ADAL" clId="{B00DEC17-6F86-4DDC-9BF1-EFDEE6B786D9}" dt="2026-01-27T10:08:46.966" v="169" actId="1076"/>
          <ac:spMkLst>
            <pc:docMk/>
            <pc:sldMk cId="1920139221" sldId="272"/>
            <ac:spMk id="2" creationId="{F8C180B8-3ACF-D926-8EA2-5A6BF6BBA286}"/>
          </ac:spMkLst>
        </pc:spChg>
        <pc:spChg chg="mod">
          <ac:chgData name="Christian Huberts" userId="27808154-ba9e-4ffa-b097-6fa3591e9430" providerId="ADAL" clId="{B00DEC17-6F86-4DDC-9BF1-EFDEE6B786D9}" dt="2026-01-27T10:02:08.202" v="130" actId="1076"/>
          <ac:spMkLst>
            <pc:docMk/>
            <pc:sldMk cId="1920139221" sldId="272"/>
            <ac:spMk id="5" creationId="{328A045F-B353-A21A-AE2A-E90FDF592D7B}"/>
          </ac:spMkLst>
        </pc:spChg>
        <pc:picChg chg="add mod ord">
          <ac:chgData name="Christian Huberts" userId="27808154-ba9e-4ffa-b097-6fa3591e9430" providerId="ADAL" clId="{B00DEC17-6F86-4DDC-9BF1-EFDEE6B786D9}" dt="2026-02-02T09:03:37.286" v="481" actId="167"/>
          <ac:picMkLst>
            <pc:docMk/>
            <pc:sldMk cId="1920139221" sldId="272"/>
            <ac:picMk id="3" creationId="{44ECC589-A1D2-DE5E-073E-B9E462804646}"/>
          </ac:picMkLst>
        </pc:picChg>
        <pc:picChg chg="add del mod ord">
          <ac:chgData name="Christian Huberts" userId="27808154-ba9e-4ffa-b097-6fa3591e9430" providerId="ADAL" clId="{B00DEC17-6F86-4DDC-9BF1-EFDEE6B786D9}" dt="2026-02-02T09:03:34.968" v="479" actId="478"/>
          <ac:picMkLst>
            <pc:docMk/>
            <pc:sldMk cId="1920139221" sldId="272"/>
            <ac:picMk id="7" creationId="{90B07819-A3AF-5962-82FD-20DE41284F68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42.571" v="484" actId="167"/>
        <pc:sldMkLst>
          <pc:docMk/>
          <pc:sldMk cId="3131309545" sldId="273"/>
        </pc:sldMkLst>
        <pc:spChg chg="mod">
          <ac:chgData name="Christian Huberts" userId="27808154-ba9e-4ffa-b097-6fa3591e9430" providerId="ADAL" clId="{B00DEC17-6F86-4DDC-9BF1-EFDEE6B786D9}" dt="2026-01-27T10:09:09.818" v="176" actId="1076"/>
          <ac:spMkLst>
            <pc:docMk/>
            <pc:sldMk cId="3131309545" sldId="273"/>
            <ac:spMk id="2" creationId="{E88C22FB-B1D1-6571-B097-A2C8CC0A10AA}"/>
          </ac:spMkLst>
        </pc:spChg>
        <pc:picChg chg="add mod ord">
          <ac:chgData name="Christian Huberts" userId="27808154-ba9e-4ffa-b097-6fa3591e9430" providerId="ADAL" clId="{B00DEC17-6F86-4DDC-9BF1-EFDEE6B786D9}" dt="2026-02-02T09:03:42.571" v="484" actId="167"/>
          <ac:picMkLst>
            <pc:docMk/>
            <pc:sldMk cId="3131309545" sldId="273"/>
            <ac:picMk id="3" creationId="{9E548BAA-2FB6-D533-5A87-DE8EFCEF0571}"/>
          </ac:picMkLst>
        </pc:picChg>
        <pc:picChg chg="add del mod ord">
          <ac:chgData name="Christian Huberts" userId="27808154-ba9e-4ffa-b097-6fa3591e9430" providerId="ADAL" clId="{B00DEC17-6F86-4DDC-9BF1-EFDEE6B786D9}" dt="2026-02-02T09:03:40.306" v="482" actId="478"/>
          <ac:picMkLst>
            <pc:docMk/>
            <pc:sldMk cId="3131309545" sldId="273"/>
            <ac:picMk id="7" creationId="{8D73F050-53EF-7470-15B4-E787CE504256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48.437" v="487" actId="167"/>
        <pc:sldMkLst>
          <pc:docMk/>
          <pc:sldMk cId="1965871277" sldId="276"/>
        </pc:sldMkLst>
        <pc:spChg chg="mod">
          <ac:chgData name="Christian Huberts" userId="27808154-ba9e-4ffa-b097-6fa3591e9430" providerId="ADAL" clId="{B00DEC17-6F86-4DDC-9BF1-EFDEE6B786D9}" dt="2026-01-27T10:09:27.587" v="183" actId="1076"/>
          <ac:spMkLst>
            <pc:docMk/>
            <pc:sldMk cId="1965871277" sldId="276"/>
            <ac:spMk id="7" creationId="{C3C0E48A-5278-7669-206F-C6411716AE22}"/>
          </ac:spMkLst>
        </pc:spChg>
        <pc:picChg chg="add mod ord">
          <ac:chgData name="Christian Huberts" userId="27808154-ba9e-4ffa-b097-6fa3591e9430" providerId="ADAL" clId="{B00DEC17-6F86-4DDC-9BF1-EFDEE6B786D9}" dt="2026-02-02T09:03:48.437" v="487" actId="167"/>
          <ac:picMkLst>
            <pc:docMk/>
            <pc:sldMk cId="1965871277" sldId="276"/>
            <ac:picMk id="3" creationId="{BC717337-9BD6-BBD7-2E79-1C80A444FF5C}"/>
          </ac:picMkLst>
        </pc:picChg>
        <pc:picChg chg="add del mod ord">
          <ac:chgData name="Christian Huberts" userId="27808154-ba9e-4ffa-b097-6fa3591e9430" providerId="ADAL" clId="{B00DEC17-6F86-4DDC-9BF1-EFDEE6B786D9}" dt="2026-02-02T09:03:46.257" v="485" actId="478"/>
          <ac:picMkLst>
            <pc:docMk/>
            <pc:sldMk cId="1965871277" sldId="276"/>
            <ac:picMk id="8" creationId="{6400F1E9-EAAE-1EE6-76D0-D0881EF94031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54.657" v="490" actId="167"/>
        <pc:sldMkLst>
          <pc:docMk/>
          <pc:sldMk cId="3514694795" sldId="277"/>
        </pc:sldMkLst>
        <pc:spChg chg="mod">
          <ac:chgData name="Christian Huberts" userId="27808154-ba9e-4ffa-b097-6fa3591e9430" providerId="ADAL" clId="{B00DEC17-6F86-4DDC-9BF1-EFDEE6B786D9}" dt="2026-01-27T10:09:44.897" v="190" actId="1076"/>
          <ac:spMkLst>
            <pc:docMk/>
            <pc:sldMk cId="3514694795" sldId="277"/>
            <ac:spMk id="2" creationId="{5DEE1B88-D915-1FBE-61F2-2C55F1BB833E}"/>
          </ac:spMkLst>
        </pc:spChg>
        <pc:picChg chg="add mod ord">
          <ac:chgData name="Christian Huberts" userId="27808154-ba9e-4ffa-b097-6fa3591e9430" providerId="ADAL" clId="{B00DEC17-6F86-4DDC-9BF1-EFDEE6B786D9}" dt="2026-02-02T09:03:54.657" v="490" actId="167"/>
          <ac:picMkLst>
            <pc:docMk/>
            <pc:sldMk cId="3514694795" sldId="277"/>
            <ac:picMk id="3" creationId="{F3E0A708-A387-D7B8-35C1-2F22E5DA8EB1}"/>
          </ac:picMkLst>
        </pc:picChg>
        <pc:picChg chg="add del mod ord">
          <ac:chgData name="Christian Huberts" userId="27808154-ba9e-4ffa-b097-6fa3591e9430" providerId="ADAL" clId="{B00DEC17-6F86-4DDC-9BF1-EFDEE6B786D9}" dt="2026-02-02T09:03:51.189" v="488" actId="478"/>
          <ac:picMkLst>
            <pc:docMk/>
            <pc:sldMk cId="3514694795" sldId="277"/>
            <ac:picMk id="7" creationId="{2AAA2F75-9FB1-A634-5926-59D04EDA7F6B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59.225" v="493" actId="167"/>
        <pc:sldMkLst>
          <pc:docMk/>
          <pc:sldMk cId="3244080257" sldId="278"/>
        </pc:sldMkLst>
        <pc:spChg chg="mod">
          <ac:chgData name="Christian Huberts" userId="27808154-ba9e-4ffa-b097-6fa3591e9430" providerId="ADAL" clId="{B00DEC17-6F86-4DDC-9BF1-EFDEE6B786D9}" dt="2026-01-27T10:03:15.739" v="131"/>
          <ac:spMkLst>
            <pc:docMk/>
            <pc:sldMk cId="3244080257" sldId="278"/>
            <ac:spMk id="2" creationId="{0DFBD676-AA48-56A1-DBB7-E4E3D07EFDDC}"/>
          </ac:spMkLst>
        </pc:spChg>
        <pc:picChg chg="add mod ord">
          <ac:chgData name="Christian Huberts" userId="27808154-ba9e-4ffa-b097-6fa3591e9430" providerId="ADAL" clId="{B00DEC17-6F86-4DDC-9BF1-EFDEE6B786D9}" dt="2026-02-02T09:03:59.225" v="493" actId="167"/>
          <ac:picMkLst>
            <pc:docMk/>
            <pc:sldMk cId="3244080257" sldId="278"/>
            <ac:picMk id="3" creationId="{8AC94F2E-7486-3D58-482B-9F997DC42916}"/>
          </ac:picMkLst>
        </pc:picChg>
        <pc:picChg chg="add del mod ord">
          <ac:chgData name="Christian Huberts" userId="27808154-ba9e-4ffa-b097-6fa3591e9430" providerId="ADAL" clId="{B00DEC17-6F86-4DDC-9BF1-EFDEE6B786D9}" dt="2026-02-02T09:03:57.005" v="491" actId="478"/>
          <ac:picMkLst>
            <pc:docMk/>
            <pc:sldMk cId="3244080257" sldId="278"/>
            <ac:picMk id="7" creationId="{9D3FD64E-C2CA-A36C-9E2A-F4AC14C60261}"/>
          </ac:picMkLst>
        </pc:picChg>
      </pc:sldChg>
      <pc:sldChg chg="modSp mod">
        <pc:chgData name="Christian Huberts" userId="27808154-ba9e-4ffa-b097-6fa3591e9430" providerId="ADAL" clId="{B00DEC17-6F86-4DDC-9BF1-EFDEE6B786D9}" dt="2026-01-27T10:11:53.640" v="201" actId="1076"/>
        <pc:sldMkLst>
          <pc:docMk/>
          <pc:sldMk cId="510241208" sldId="281"/>
        </pc:sldMkLst>
        <pc:spChg chg="mod">
          <ac:chgData name="Christian Huberts" userId="27808154-ba9e-4ffa-b097-6fa3591e9430" providerId="ADAL" clId="{B00DEC17-6F86-4DDC-9BF1-EFDEE6B786D9}" dt="2026-01-27T10:11:38.752" v="200" actId="1076"/>
          <ac:spMkLst>
            <pc:docMk/>
            <pc:sldMk cId="510241208" sldId="281"/>
            <ac:spMk id="3" creationId="{99D9A868-CFDC-C805-D54A-78BEECEE4963}"/>
          </ac:spMkLst>
        </pc:spChg>
        <pc:picChg chg="mod">
          <ac:chgData name="Christian Huberts" userId="27808154-ba9e-4ffa-b097-6fa3591e9430" providerId="ADAL" clId="{B00DEC17-6F86-4DDC-9BF1-EFDEE6B786D9}" dt="2026-01-27T10:11:53.640" v="201" actId="1076"/>
          <ac:picMkLst>
            <pc:docMk/>
            <pc:sldMk cId="510241208" sldId="281"/>
            <ac:picMk id="4" creationId="{2022B22F-3785-CC3A-0416-3C25DD740A37}"/>
          </ac:picMkLst>
        </pc:picChg>
      </pc:sldChg>
      <pc:sldChg chg="modSp mod">
        <pc:chgData name="Christian Huberts" userId="27808154-ba9e-4ffa-b097-6fa3591e9430" providerId="ADAL" clId="{B00DEC17-6F86-4DDC-9BF1-EFDEE6B786D9}" dt="2026-01-27T10:12:07.015" v="204" actId="1076"/>
        <pc:sldMkLst>
          <pc:docMk/>
          <pc:sldMk cId="2624449119" sldId="282"/>
        </pc:sldMkLst>
        <pc:spChg chg="mod">
          <ac:chgData name="Christian Huberts" userId="27808154-ba9e-4ffa-b097-6fa3591e9430" providerId="ADAL" clId="{B00DEC17-6F86-4DDC-9BF1-EFDEE6B786D9}" dt="2026-01-27T10:12:05.567" v="203" actId="1076"/>
          <ac:spMkLst>
            <pc:docMk/>
            <pc:sldMk cId="2624449119" sldId="282"/>
            <ac:spMk id="3" creationId="{EA6476C7-443D-B1E1-3733-B7621F474822}"/>
          </ac:spMkLst>
        </pc:spChg>
        <pc:picChg chg="mod">
          <ac:chgData name="Christian Huberts" userId="27808154-ba9e-4ffa-b097-6fa3591e9430" providerId="ADAL" clId="{B00DEC17-6F86-4DDC-9BF1-EFDEE6B786D9}" dt="2026-01-27T10:12:07.015" v="204" actId="1076"/>
          <ac:picMkLst>
            <pc:docMk/>
            <pc:sldMk cId="2624449119" sldId="282"/>
            <ac:picMk id="4" creationId="{C5BB3D28-6924-24B2-57A3-962FFF88E545}"/>
          </ac:picMkLst>
        </pc:picChg>
      </pc:sldChg>
      <pc:sldChg chg="modSp mod">
        <pc:chgData name="Christian Huberts" userId="27808154-ba9e-4ffa-b097-6fa3591e9430" providerId="ADAL" clId="{B00DEC17-6F86-4DDC-9BF1-EFDEE6B786D9}" dt="2026-01-27T10:12:17.865" v="208" actId="1076"/>
        <pc:sldMkLst>
          <pc:docMk/>
          <pc:sldMk cId="658896515" sldId="283"/>
        </pc:sldMkLst>
        <pc:spChg chg="mod">
          <ac:chgData name="Christian Huberts" userId="27808154-ba9e-4ffa-b097-6fa3591e9430" providerId="ADAL" clId="{B00DEC17-6F86-4DDC-9BF1-EFDEE6B786D9}" dt="2026-01-27T10:12:14.355" v="206" actId="1076"/>
          <ac:spMkLst>
            <pc:docMk/>
            <pc:sldMk cId="658896515" sldId="283"/>
            <ac:spMk id="2" creationId="{7841666E-F6E8-F239-789A-F879A80FE42F}"/>
          </ac:spMkLst>
        </pc:spChg>
        <pc:picChg chg="mod">
          <ac:chgData name="Christian Huberts" userId="27808154-ba9e-4ffa-b097-6fa3591e9430" providerId="ADAL" clId="{B00DEC17-6F86-4DDC-9BF1-EFDEE6B786D9}" dt="2026-01-27T10:12:17.865" v="208" actId="1076"/>
          <ac:picMkLst>
            <pc:docMk/>
            <pc:sldMk cId="658896515" sldId="283"/>
            <ac:picMk id="4" creationId="{9F62A94B-0C86-D51D-73C9-A6F6BD4BD1E3}"/>
          </ac:picMkLst>
        </pc:picChg>
      </pc:sldChg>
      <pc:sldChg chg="modSp mod">
        <pc:chgData name="Christian Huberts" userId="27808154-ba9e-4ffa-b097-6fa3591e9430" providerId="ADAL" clId="{B00DEC17-6F86-4DDC-9BF1-EFDEE6B786D9}" dt="2026-01-27T10:12:26.272" v="211" actId="1076"/>
        <pc:sldMkLst>
          <pc:docMk/>
          <pc:sldMk cId="3073446912" sldId="284"/>
        </pc:sldMkLst>
        <pc:spChg chg="mod">
          <ac:chgData name="Christian Huberts" userId="27808154-ba9e-4ffa-b097-6fa3591e9430" providerId="ADAL" clId="{B00DEC17-6F86-4DDC-9BF1-EFDEE6B786D9}" dt="2026-01-27T10:12:24.347" v="210" actId="1076"/>
          <ac:spMkLst>
            <pc:docMk/>
            <pc:sldMk cId="3073446912" sldId="284"/>
            <ac:spMk id="2" creationId="{4FBA4F31-4A11-9086-52A3-01453687C9FF}"/>
          </ac:spMkLst>
        </pc:spChg>
        <pc:picChg chg="mod">
          <ac:chgData name="Christian Huberts" userId="27808154-ba9e-4ffa-b097-6fa3591e9430" providerId="ADAL" clId="{B00DEC17-6F86-4DDC-9BF1-EFDEE6B786D9}" dt="2026-01-27T10:12:26.272" v="211" actId="1076"/>
          <ac:picMkLst>
            <pc:docMk/>
            <pc:sldMk cId="3073446912" sldId="284"/>
            <ac:picMk id="4" creationId="{ABBF2EA2-9D65-5DC6-3011-798A33E5D10B}"/>
          </ac:picMkLst>
        </pc:picChg>
      </pc:sldChg>
      <pc:sldChg chg="modSp mod">
        <pc:chgData name="Christian Huberts" userId="27808154-ba9e-4ffa-b097-6fa3591e9430" providerId="ADAL" clId="{B00DEC17-6F86-4DDC-9BF1-EFDEE6B786D9}" dt="2026-01-27T10:12:35.879" v="214" actId="1076"/>
        <pc:sldMkLst>
          <pc:docMk/>
          <pc:sldMk cId="3329642616" sldId="285"/>
        </pc:sldMkLst>
        <pc:spChg chg="mod">
          <ac:chgData name="Christian Huberts" userId="27808154-ba9e-4ffa-b097-6fa3591e9430" providerId="ADAL" clId="{B00DEC17-6F86-4DDC-9BF1-EFDEE6B786D9}" dt="2026-01-27T10:12:34.584" v="213" actId="1076"/>
          <ac:spMkLst>
            <pc:docMk/>
            <pc:sldMk cId="3329642616" sldId="285"/>
            <ac:spMk id="3" creationId="{07543504-07EC-5F39-DD6A-6C380E4A44D4}"/>
          </ac:spMkLst>
        </pc:spChg>
        <pc:picChg chg="mod">
          <ac:chgData name="Christian Huberts" userId="27808154-ba9e-4ffa-b097-6fa3591e9430" providerId="ADAL" clId="{B00DEC17-6F86-4DDC-9BF1-EFDEE6B786D9}" dt="2026-01-27T10:12:35.879" v="214" actId="1076"/>
          <ac:picMkLst>
            <pc:docMk/>
            <pc:sldMk cId="3329642616" sldId="285"/>
            <ac:picMk id="4" creationId="{56D6F140-9579-8085-9182-475DE97F774F}"/>
          </ac:picMkLst>
        </pc:picChg>
      </pc:sldChg>
      <pc:sldChg chg="modSp">
        <pc:chgData name="Christian Huberts" userId="27808154-ba9e-4ffa-b097-6fa3591e9430" providerId="ADAL" clId="{B00DEC17-6F86-4DDC-9BF1-EFDEE6B786D9}" dt="2026-01-27T10:12:46.841" v="215"/>
        <pc:sldMkLst>
          <pc:docMk/>
          <pc:sldMk cId="1992246989" sldId="286"/>
        </pc:sldMkLst>
        <pc:spChg chg="mod">
          <ac:chgData name="Christian Huberts" userId="27808154-ba9e-4ffa-b097-6fa3591e9430" providerId="ADAL" clId="{B00DEC17-6F86-4DDC-9BF1-EFDEE6B786D9}" dt="2026-01-27T10:12:46.841" v="215"/>
          <ac:spMkLst>
            <pc:docMk/>
            <pc:sldMk cId="1992246989" sldId="286"/>
            <ac:spMk id="6" creationId="{3AA9EC62-594B-3A24-FBAF-36C8290CDFF3}"/>
          </ac:spMkLst>
        </pc:spChg>
      </pc:sldChg>
      <pc:sldChg chg="addSp delSp modSp mod">
        <pc:chgData name="Christian Huberts" userId="27808154-ba9e-4ffa-b097-6fa3591e9430" providerId="ADAL" clId="{B00DEC17-6F86-4DDC-9BF1-EFDEE6B786D9}" dt="2026-02-02T09:04:45.901" v="497" actId="29295"/>
        <pc:sldMkLst>
          <pc:docMk/>
          <pc:sldMk cId="1186293806" sldId="287"/>
        </pc:sldMkLst>
        <pc:spChg chg="mod">
          <ac:chgData name="Christian Huberts" userId="27808154-ba9e-4ffa-b097-6fa3591e9430" providerId="ADAL" clId="{B00DEC17-6F86-4DDC-9BF1-EFDEE6B786D9}" dt="2026-01-27T10:18:28.910" v="264" actId="1076"/>
          <ac:spMkLst>
            <pc:docMk/>
            <pc:sldMk cId="1186293806" sldId="287"/>
            <ac:spMk id="4" creationId="{FA1C6ACD-C91F-69BE-ED22-F759055B270E}"/>
          </ac:spMkLst>
        </pc:spChg>
        <pc:picChg chg="add mod ord">
          <ac:chgData name="Christian Huberts" userId="27808154-ba9e-4ffa-b097-6fa3591e9430" providerId="ADAL" clId="{B00DEC17-6F86-4DDC-9BF1-EFDEE6B786D9}" dt="2026-02-02T09:04:45.901" v="497" actId="29295"/>
          <ac:picMkLst>
            <pc:docMk/>
            <pc:sldMk cId="1186293806" sldId="287"/>
            <ac:picMk id="2" creationId="{3C463F2E-A8FA-958F-F9CF-01E327CD0630}"/>
          </ac:picMkLst>
        </pc:picChg>
        <pc:picChg chg="add mod ord">
          <ac:chgData name="Christian Huberts" userId="27808154-ba9e-4ffa-b097-6fa3591e9430" providerId="ADAL" clId="{B00DEC17-6F86-4DDC-9BF1-EFDEE6B786D9}" dt="2026-01-27T10:19:24.241" v="270" actId="1036"/>
          <ac:picMkLst>
            <pc:docMk/>
            <pc:sldMk cId="1186293806" sldId="287"/>
            <ac:picMk id="3" creationId="{47AE754A-51B6-DCC6-8CA1-4AD53F4AB7F0}"/>
          </ac:picMkLst>
        </pc:picChg>
        <pc:picChg chg="add del mod ord">
          <ac:chgData name="Christian Huberts" userId="27808154-ba9e-4ffa-b097-6fa3591e9430" providerId="ADAL" clId="{B00DEC17-6F86-4DDC-9BF1-EFDEE6B786D9}" dt="2026-02-02T09:04:14" v="494" actId="478"/>
          <ac:picMkLst>
            <pc:docMk/>
            <pc:sldMk cId="1186293806" sldId="287"/>
            <ac:picMk id="8" creationId="{E4021940-D138-4F57-A442-9D0B0B93DC82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4:58.714" v="500" actId="167"/>
        <pc:sldMkLst>
          <pc:docMk/>
          <pc:sldMk cId="1052967808" sldId="288"/>
        </pc:sldMkLst>
        <pc:spChg chg="mod">
          <ac:chgData name="Christian Huberts" userId="27808154-ba9e-4ffa-b097-6fa3591e9430" providerId="ADAL" clId="{B00DEC17-6F86-4DDC-9BF1-EFDEE6B786D9}" dt="2026-01-27T10:18:34" v="265" actId="1076"/>
          <ac:spMkLst>
            <pc:docMk/>
            <pc:sldMk cId="1052967808" sldId="288"/>
            <ac:spMk id="3" creationId="{F87A4D5D-4079-0C6C-16BA-8954542DD664}"/>
          </ac:spMkLst>
        </pc:spChg>
        <pc:picChg chg="add mod ord">
          <ac:chgData name="Christian Huberts" userId="27808154-ba9e-4ffa-b097-6fa3591e9430" providerId="ADAL" clId="{B00DEC17-6F86-4DDC-9BF1-EFDEE6B786D9}" dt="2026-02-02T09:04:58.714" v="500" actId="167"/>
          <ac:picMkLst>
            <pc:docMk/>
            <pc:sldMk cId="1052967808" sldId="288"/>
            <ac:picMk id="2" creationId="{CC6CF12A-5821-35F6-5895-C62DFF18F9BC}"/>
          </ac:picMkLst>
        </pc:picChg>
        <pc:picChg chg="mod">
          <ac:chgData name="Christian Huberts" userId="27808154-ba9e-4ffa-b097-6fa3591e9430" providerId="ADAL" clId="{B00DEC17-6F86-4DDC-9BF1-EFDEE6B786D9}" dt="2026-01-27T10:18:12.751" v="262" actId="1076"/>
          <ac:picMkLst>
            <pc:docMk/>
            <pc:sldMk cId="1052967808" sldId="288"/>
            <ac:picMk id="5" creationId="{6D0044DE-7A84-F93E-1DC1-3288042F1E61}"/>
          </ac:picMkLst>
        </pc:picChg>
        <pc:picChg chg="add del mod ord">
          <ac:chgData name="Christian Huberts" userId="27808154-ba9e-4ffa-b097-6fa3591e9430" providerId="ADAL" clId="{B00DEC17-6F86-4DDC-9BF1-EFDEE6B786D9}" dt="2026-02-02T09:04:55.635" v="498" actId="478"/>
          <ac:picMkLst>
            <pc:docMk/>
            <pc:sldMk cId="1052967808" sldId="288"/>
            <ac:picMk id="8" creationId="{6C4F8AA0-2EE7-499A-04C1-9DFCA1743960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5:03.464" v="503" actId="167"/>
        <pc:sldMkLst>
          <pc:docMk/>
          <pc:sldMk cId="2404507042" sldId="289"/>
        </pc:sldMkLst>
        <pc:spChg chg="mod">
          <ac:chgData name="Christian Huberts" userId="27808154-ba9e-4ffa-b097-6fa3591e9430" providerId="ADAL" clId="{B00DEC17-6F86-4DDC-9BF1-EFDEE6B786D9}" dt="2026-01-27T10:19:45.700" v="272"/>
          <ac:spMkLst>
            <pc:docMk/>
            <pc:sldMk cId="2404507042" sldId="289"/>
            <ac:spMk id="3" creationId="{190E4059-4425-F6A4-0889-23EDF5A64366}"/>
          </ac:spMkLst>
        </pc:spChg>
        <pc:picChg chg="add mod ord">
          <ac:chgData name="Christian Huberts" userId="27808154-ba9e-4ffa-b097-6fa3591e9430" providerId="ADAL" clId="{B00DEC17-6F86-4DDC-9BF1-EFDEE6B786D9}" dt="2026-02-02T09:05:03.464" v="503" actId="167"/>
          <ac:picMkLst>
            <pc:docMk/>
            <pc:sldMk cId="2404507042" sldId="289"/>
            <ac:picMk id="2" creationId="{8469B8A5-9F06-F91D-7E3F-788FAD36735B}"/>
          </ac:picMkLst>
        </pc:picChg>
        <pc:picChg chg="add del mod ord">
          <ac:chgData name="Christian Huberts" userId="27808154-ba9e-4ffa-b097-6fa3591e9430" providerId="ADAL" clId="{B00DEC17-6F86-4DDC-9BF1-EFDEE6B786D9}" dt="2026-02-02T09:05:01.002" v="501" actId="478"/>
          <ac:picMkLst>
            <pc:docMk/>
            <pc:sldMk cId="2404507042" sldId="289"/>
            <ac:picMk id="11" creationId="{AC619439-2774-9233-D90E-B31CCFE9ED51}"/>
          </ac:picMkLst>
        </pc:picChg>
      </pc:sldChg>
      <pc:sldChg chg="modSp mod">
        <pc:chgData name="Christian Huberts" userId="27808154-ba9e-4ffa-b097-6fa3591e9430" providerId="ADAL" clId="{B00DEC17-6F86-4DDC-9BF1-EFDEE6B786D9}" dt="2026-02-02T09:05:34.989" v="506" actId="14100"/>
        <pc:sldMkLst>
          <pc:docMk/>
          <pc:sldMk cId="2449669198" sldId="290"/>
        </pc:sldMkLst>
        <pc:spChg chg="mod">
          <ac:chgData name="Christian Huberts" userId="27808154-ba9e-4ffa-b097-6fa3591e9430" providerId="ADAL" clId="{B00DEC17-6F86-4DDC-9BF1-EFDEE6B786D9}" dt="2026-02-02T09:05:34.989" v="506" actId="14100"/>
          <ac:spMkLst>
            <pc:docMk/>
            <pc:sldMk cId="2449669198" sldId="290"/>
            <ac:spMk id="3" creationId="{8CEC8999-0816-C9C3-49B7-4756DDD01327}"/>
          </ac:spMkLst>
        </pc:spChg>
      </pc:sldChg>
      <pc:sldChg chg="addSp delSp modSp add mod">
        <pc:chgData name="Christian Huberts" userId="27808154-ba9e-4ffa-b097-6fa3591e9430" providerId="ADAL" clId="{B00DEC17-6F86-4DDC-9BF1-EFDEE6B786D9}" dt="2026-02-02T09:03:15.178" v="473" actId="732"/>
        <pc:sldMkLst>
          <pc:docMk/>
          <pc:sldMk cId="1985109671" sldId="295"/>
        </pc:sldMkLst>
        <pc:spChg chg="mod">
          <ac:chgData name="Christian Huberts" userId="27808154-ba9e-4ffa-b097-6fa3591e9430" providerId="ADAL" clId="{B00DEC17-6F86-4DDC-9BF1-EFDEE6B786D9}" dt="2026-01-27T10:07:57.210" v="148" actId="1076"/>
          <ac:spMkLst>
            <pc:docMk/>
            <pc:sldMk cId="1985109671" sldId="295"/>
            <ac:spMk id="5" creationId="{0801C189-DAC0-48E7-AABE-7E6ACAC809D7}"/>
          </ac:spMkLst>
        </pc:spChg>
        <pc:picChg chg="add mod ord modCrop">
          <ac:chgData name="Christian Huberts" userId="27808154-ba9e-4ffa-b097-6fa3591e9430" providerId="ADAL" clId="{B00DEC17-6F86-4DDC-9BF1-EFDEE6B786D9}" dt="2026-02-02T09:03:15.178" v="473" actId="732"/>
          <ac:picMkLst>
            <pc:docMk/>
            <pc:sldMk cId="1985109671" sldId="295"/>
            <ac:picMk id="7" creationId="{8DA3145C-A72E-E4E4-F7D8-7E9E46BA10E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02.02.2026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087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206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3788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128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282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5021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0565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1 The Darkest F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 descr="Ein Bild, das Logo, Grafiken, Symbol, Schrift enthält.&#10;&#10;KI-generierte Inhalte können fehlerhaft sein.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Ein Neuer Job in der Kanzlei von Dr. Fritz Bauer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EF7A78C-31C9-BC08-044A-1648319714BC}"/>
              </a:ext>
            </a:extLst>
          </p:cNvPr>
          <p:cNvSpPr txBox="1"/>
          <p:nvPr userDrawn="1"/>
        </p:nvSpPr>
        <p:spPr>
          <a:xfrm>
            <a:off x="515938" y="2124000"/>
            <a:ext cx="3340293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83D81BF-E333-755E-2014-6E3BA1D8D988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</p:spTree>
    <p:extLst>
      <p:ext uri="{BB962C8B-B14F-4D97-AF65-F5344CB8AC3E}">
        <p14:creationId xmlns:p14="http://schemas.microsoft.com/office/powerpoint/2010/main" val="2034229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2 Spuren auf Pap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8+9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Annas Krankengeschichte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FDACB8-704E-CB34-53C3-600A839F65F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FCD8DA4-DD89-F9D4-DD77-072341242B29}"/>
              </a:ext>
            </a:extLst>
          </p:cNvPr>
          <p:cNvSpPr txBox="1"/>
          <p:nvPr userDrawn="1"/>
        </p:nvSpPr>
        <p:spPr>
          <a:xfrm>
            <a:off x="515938" y="2124000"/>
            <a:ext cx="3423649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Spuren auf Papier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43133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3 Hidden Co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Gesellschaftslehre, Klasse 7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Vorstellungen, Stereotype und Darstellungen des Islam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07E4E7B-FF3D-5D9C-366E-B9F814182E9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29BE8B0-E3EC-9F35-AA53-24B362E21797}"/>
              </a:ext>
            </a:extLst>
          </p:cNvPr>
          <p:cNvSpPr txBox="1"/>
          <p:nvPr userDrawn="1"/>
        </p:nvSpPr>
        <p:spPr>
          <a:xfrm>
            <a:off x="515938" y="2124000"/>
            <a:ext cx="2859392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Hidden Codes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79054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4 Join the Comfortz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„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“ spielen und reflektieren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7795775-9C60-18C9-7429-EA398432F09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3F2DEB2-E35A-05DA-1773-9603E386A645}"/>
              </a:ext>
            </a:extLst>
          </p:cNvPr>
          <p:cNvSpPr txBox="1"/>
          <p:nvPr userDrawn="1"/>
        </p:nvSpPr>
        <p:spPr>
          <a:xfrm>
            <a:off x="515938" y="2124000"/>
            <a:ext cx="395264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0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5 Leons Ident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Wo ist Leon? – Neue Rechte und die Identitäre Bewegung I und II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B1200A-E5FD-B935-13CB-3BE025FEEA4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2BE309-A9FD-3698-C539-E8C4CB389ED2}"/>
              </a:ext>
            </a:extLst>
          </p:cNvPr>
          <p:cNvSpPr txBox="1"/>
          <p:nvPr userDrawn="1"/>
        </p:nvSpPr>
        <p:spPr>
          <a:xfrm>
            <a:off x="515938" y="2124000"/>
            <a:ext cx="2978014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05 Leons Identität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928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nterrichtseinheit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094D0B1-D05D-7BC3-2EBB-FE58D4D2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4" r:id="rId3"/>
    <p:sldLayoutId id="2147483675" r:id="rId4"/>
    <p:sldLayoutId id="2147483676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Unterrichtseinheit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Geschichte/Gesellschaftslehre, Klasse 9</a:t>
            </a:r>
          </a:p>
          <a:p>
            <a:r>
              <a:rPr lang="de-DE" b="1" dirty="0"/>
              <a:t>Doppelstunde 1+2: Ein Neuer Job in der Kanzlei von Dr. Fritz Bauer</a:t>
            </a: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FBB0B-9611-4782-7602-F692FA236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57B4DCC-2647-37EB-D665-0CD8239566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F896EFB-7411-27F8-7A43-3B02CA724634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          </a:t>
            </a:r>
            <a:r>
              <a:rPr lang="de-DE" sz="1600" b="1" dirty="0">
                <a:solidFill>
                  <a:schemeClr val="tx2"/>
                </a:solidFill>
              </a:rPr>
              <a:t>Aufgabe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Spielt zu zweit den zweiten und dritten Tag von „The </a:t>
            </a:r>
            <a:r>
              <a:rPr lang="de-DE" sz="1600" dirty="0" err="1"/>
              <a:t>Darkest</a:t>
            </a:r>
            <a:r>
              <a:rPr lang="de-DE" sz="1600" dirty="0"/>
              <a:t> Files – Der Rebell“ und ermittelt im Fall Naumann. Bearbeitet dafür das Notizbuch und die </a:t>
            </a:r>
            <a:r>
              <a:rPr lang="de-DE" sz="1600" b="1" dirty="0"/>
              <a:t>Figurenkonstellation</a:t>
            </a:r>
            <a:r>
              <a:rPr lang="de-DE" sz="1600" dirty="0"/>
              <a:t>. Nach Ende des Tags besprechen wir gemeinsam, was passiert ist.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02C0A95-09F6-CCA2-25D9-51208A75E8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4C6BA69-378B-74B4-8B8E-0AB609D7D158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938272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B3273-EEF2-E1D9-0D53-EA68C22D5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4ECC589-A1D2-DE5E-073E-B9E4628046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28A045F-B353-A21A-AE2A-E90FDF592D7B}"/>
              </a:ext>
            </a:extLst>
          </p:cNvPr>
          <p:cNvSpPr txBox="1"/>
          <p:nvPr/>
        </p:nvSpPr>
        <p:spPr>
          <a:xfrm>
            <a:off x="238879" y="5234212"/>
            <a:ext cx="6065631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2 – Die Witwe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8C180B8-3ACF-D926-8EA2-5A6BF6BBA286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20139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56E86-521E-ACD5-CECE-541034523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548BAA-2FB6-D533-5A87-DE8EFCEF05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399B295-2A20-7FCA-9F57-34CBA3BBF63F}"/>
              </a:ext>
            </a:extLst>
          </p:cNvPr>
          <p:cNvSpPr txBox="1"/>
          <p:nvPr/>
        </p:nvSpPr>
        <p:spPr>
          <a:xfrm>
            <a:off x="238879" y="5234212"/>
            <a:ext cx="8346896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3 – Der erste Verdächtige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88C22FB-B1D1-6571-B097-A2C8CC0A10AA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131309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BCBBF-30BB-E9D3-6898-59D031B8E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B7D82F-BF80-32C2-213E-99E489FB8E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Geschichte/Gesellschaftslehre, Klasse 9</a:t>
            </a:r>
          </a:p>
          <a:p>
            <a:r>
              <a:rPr lang="de-DE" b="1" dirty="0"/>
              <a:t>Doppelstunde 5+6: Die anderen Verdächtigen – Wer sagt die Wahrheit?</a:t>
            </a:r>
          </a:p>
        </p:txBody>
      </p:sp>
    </p:spTree>
    <p:extLst>
      <p:ext uri="{BB962C8B-B14F-4D97-AF65-F5344CB8AC3E}">
        <p14:creationId xmlns:p14="http://schemas.microsoft.com/office/powerpoint/2010/main" val="4059216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FBB0B-9611-4782-7602-F692FA236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C717337-9BD6-BBD7-2E79-1C80A444FF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F896EFB-7411-27F8-7A43-3B02CA724634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accent2"/>
                </a:solidFill>
              </a:rPr>
              <a:t>          </a:t>
            </a:r>
            <a:r>
              <a:rPr lang="de-DE" sz="1600" b="1" dirty="0">
                <a:solidFill>
                  <a:schemeClr val="tx2"/>
                </a:solidFill>
              </a:rPr>
              <a:t>Aufgabe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Spielt zu zweit den vierten und fünften Tag von „The </a:t>
            </a:r>
            <a:r>
              <a:rPr lang="de-DE" sz="1600" dirty="0" err="1"/>
              <a:t>Darkest</a:t>
            </a:r>
            <a:r>
              <a:rPr lang="de-DE" sz="1600" dirty="0"/>
              <a:t> Files – Der Rebell“ und ermittelt im Fall Naumann. Bearbeitet dafür das Notizbuch und die </a:t>
            </a:r>
            <a:r>
              <a:rPr lang="de-DE" sz="1600" b="1" dirty="0"/>
              <a:t>Figurenkonstellation</a:t>
            </a:r>
            <a:r>
              <a:rPr lang="de-DE" sz="1600" dirty="0"/>
              <a:t>. Nach Ende des Tags besprechen wir gemeinsam, was passiert ist.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1FE8A4C6-1846-18DB-7197-D87FA2F4C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3C0E48A-5278-7669-206F-C6411716AE22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65871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56E86-521E-ACD5-CECE-541034523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3E0A708-A387-D7B8-35C1-2F22E5DA8E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399B295-2A20-7FCA-9F57-34CBA3BBF63F}"/>
              </a:ext>
            </a:extLst>
          </p:cNvPr>
          <p:cNvSpPr txBox="1"/>
          <p:nvPr/>
        </p:nvSpPr>
        <p:spPr>
          <a:xfrm>
            <a:off x="238879" y="5234210"/>
            <a:ext cx="8307783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4 – Eine andere Wahrheit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DEE1B88-D915-1FBE-61F2-2C55F1BB833E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514694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D64BD-E6CF-E57A-5298-1999EB27C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AC94F2E-7486-3D58-482B-9F997DC429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861CEC0-6B36-CF0F-131C-8D53ECBCB2F8}"/>
              </a:ext>
            </a:extLst>
          </p:cNvPr>
          <p:cNvSpPr txBox="1"/>
          <p:nvPr/>
        </p:nvSpPr>
        <p:spPr>
          <a:xfrm>
            <a:off x="238879" y="5234208"/>
            <a:ext cx="8414222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5 – Der letzte Verdächtige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DFBD676-AA48-56A1-DBB7-E4E3D07EFDDC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2440802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993D9B00-35D8-DCBC-CCC2-0016BA9E9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Zentrale Widersprüche und offene Fragen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2A8C50B-CDFD-3C1C-B686-8FD470F17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0DAE4FB-CCB0-91BF-C3E2-3B7FD75A0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F817464-3023-A6A0-9AF4-0A4DC9539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84819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BCBBF-30BB-E9D3-6898-59D031B8E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B7D82F-BF80-32C2-213E-99E489FB8E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Geschichte/Gesellschaftslehre, Klasse 9</a:t>
            </a:r>
          </a:p>
          <a:p>
            <a:r>
              <a:rPr lang="de-DE" b="1" dirty="0"/>
              <a:t>Doppelstunde 7+8: Vor Gericht – Die Aufklärung des Falls Naumann</a:t>
            </a:r>
          </a:p>
        </p:txBody>
      </p:sp>
    </p:spTree>
    <p:extLst>
      <p:ext uri="{BB962C8B-B14F-4D97-AF65-F5344CB8AC3E}">
        <p14:creationId xmlns:p14="http://schemas.microsoft.com/office/powerpoint/2010/main" val="2788840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Text, Screenshot, Diagramm enthält.&#10;&#10;KI-generierte Inhalte können fehlerhaft sein.">
            <a:extLst>
              <a:ext uri="{FF2B5EF4-FFF2-40B4-BE49-F238E27FC236}">
                <a16:creationId xmlns:a16="http://schemas.microsoft.com/office/drawing/2014/main" id="{2022B22F-3785-CC3A-0416-3C25DD740A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17"/>
            <a:ext cx="12239837" cy="68821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99D9A868-CFDC-C805-D54A-78BEECEE4963}"/>
              </a:ext>
            </a:extLst>
          </p:cNvPr>
          <p:cNvSpPr txBox="1"/>
          <p:nvPr/>
        </p:nvSpPr>
        <p:spPr>
          <a:xfrm>
            <a:off x="0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510241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ultiplizieren 9">
            <a:extLst>
              <a:ext uri="{FF2B5EF4-FFF2-40B4-BE49-F238E27FC236}">
                <a16:creationId xmlns:a16="http://schemas.microsoft.com/office/drawing/2014/main" id="{3FCA3DF3-9191-92B2-F6B1-86CC1A5FB151}"/>
              </a:ext>
            </a:extLst>
          </p:cNvPr>
          <p:cNvSpPr/>
          <p:nvPr/>
        </p:nvSpPr>
        <p:spPr>
          <a:xfrm>
            <a:off x="2985348" y="866884"/>
            <a:ext cx="6221303" cy="5124231"/>
          </a:xfrm>
          <a:prstGeom prst="mathMultiply">
            <a:avLst>
              <a:gd name="adj1" fmla="val 81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A8E22C-5E90-42D2-EC66-2B6B54E7D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Nach Ende des Zweiten Weltkriegs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3D0A061-F200-45DC-88A0-254E5F908118}"/>
              </a:ext>
            </a:extLst>
          </p:cNvPr>
          <p:cNvSpPr/>
          <p:nvPr/>
        </p:nvSpPr>
        <p:spPr>
          <a:xfrm>
            <a:off x="3936000" y="2349000"/>
            <a:ext cx="4320000" cy="21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>
                <a:solidFill>
                  <a:schemeClr val="bg1"/>
                </a:solidFill>
              </a:rPr>
              <a:t>Was geschah </a:t>
            </a:r>
            <a:br>
              <a:rPr lang="de-DE" sz="3200" b="1" dirty="0">
                <a:solidFill>
                  <a:schemeClr val="bg1"/>
                </a:solidFill>
              </a:rPr>
            </a:br>
            <a:r>
              <a:rPr lang="de-DE" sz="3200" b="1" dirty="0">
                <a:solidFill>
                  <a:schemeClr val="bg1"/>
                </a:solidFill>
              </a:rPr>
              <a:t>nach 1945?</a:t>
            </a:r>
            <a:endParaRPr lang="de-DE" sz="3200" dirty="0">
              <a:solidFill>
                <a:schemeClr val="bg1"/>
              </a:solidFill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9216A18-8397-8349-54BC-DD8EECCE2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5CF3CC4-2832-1586-84B5-A98EB3A1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47884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Schrift, Diagramm enthält.&#10;&#10;KI-generierte Inhalte können fehlerhaft sein.">
            <a:extLst>
              <a:ext uri="{FF2B5EF4-FFF2-40B4-BE49-F238E27FC236}">
                <a16:creationId xmlns:a16="http://schemas.microsoft.com/office/drawing/2014/main" id="{C5BB3D28-6924-24B2-57A3-962FFF88E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507"/>
            <a:ext cx="12239836" cy="68821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A6476C7-443D-B1E1-3733-B7621F474822}"/>
              </a:ext>
            </a:extLst>
          </p:cNvPr>
          <p:cNvSpPr txBox="1"/>
          <p:nvPr/>
        </p:nvSpPr>
        <p:spPr>
          <a:xfrm>
            <a:off x="0" y="659379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2624449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Text, Screenshot, Diagramm, Schrift enthält.&#10;&#10;KI-generierte Inhalte können fehlerhaft sein.">
            <a:extLst>
              <a:ext uri="{FF2B5EF4-FFF2-40B4-BE49-F238E27FC236}">
                <a16:creationId xmlns:a16="http://schemas.microsoft.com/office/drawing/2014/main" id="{9F62A94B-0C86-D51D-73C9-A6F6BD4BD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18"/>
            <a:ext cx="12239836" cy="6882118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841666E-F6E8-F239-789A-F879A80FE42F}"/>
              </a:ext>
            </a:extLst>
          </p:cNvPr>
          <p:cNvSpPr txBox="1"/>
          <p:nvPr/>
        </p:nvSpPr>
        <p:spPr>
          <a:xfrm>
            <a:off x="0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6588965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Schrift, Zahl enthält.&#10;&#10;KI-generierte Inhalte können fehlerhaft sein.">
            <a:extLst>
              <a:ext uri="{FF2B5EF4-FFF2-40B4-BE49-F238E27FC236}">
                <a16:creationId xmlns:a16="http://schemas.microsoft.com/office/drawing/2014/main" id="{ABBF2EA2-9D65-5DC6-3011-798A33E5D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39837" cy="68580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FBA4F31-4A11-9086-52A3-01453687C9FF}"/>
              </a:ext>
            </a:extLst>
          </p:cNvPr>
          <p:cNvSpPr txBox="1"/>
          <p:nvPr/>
        </p:nvSpPr>
        <p:spPr>
          <a:xfrm>
            <a:off x="-1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073446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Text, Screenshot, Diagramm enthält.&#10;&#10;KI-generierte Inhalte können fehlerhaft sein.">
            <a:extLst>
              <a:ext uri="{FF2B5EF4-FFF2-40B4-BE49-F238E27FC236}">
                <a16:creationId xmlns:a16="http://schemas.microsoft.com/office/drawing/2014/main" id="{56D6F140-9579-8085-9182-475DE97F7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17"/>
            <a:ext cx="12239836" cy="68821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7543504-07EC-5F39-DD6A-6C380E4A44D4}"/>
              </a:ext>
            </a:extLst>
          </p:cNvPr>
          <p:cNvSpPr txBox="1"/>
          <p:nvPr/>
        </p:nvSpPr>
        <p:spPr>
          <a:xfrm>
            <a:off x="0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3296426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Himmel, draußen, Gebäude, Winter enthält.&#10;&#10;KI-generierte Inhalte können fehlerhaft sein.">
            <a:extLst>
              <a:ext uri="{FF2B5EF4-FFF2-40B4-BE49-F238E27FC236}">
                <a16:creationId xmlns:a16="http://schemas.microsoft.com/office/drawing/2014/main" id="{56460FDB-B31F-9FAC-7151-EFBF2628F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AA9EC62-594B-3A24-FBAF-36C8290CDFF3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922469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C463F2E-A8FA-958F-F9CF-01E327CD06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fik 2" descr="Ein Bild, das Menschliches Gesicht, Screenshot, Cartoon, PC-Spiel enthält.&#10;&#10;KI-generierte Inhalte können fehlerhaft sein.">
            <a:extLst>
              <a:ext uri="{FF2B5EF4-FFF2-40B4-BE49-F238E27FC236}">
                <a16:creationId xmlns:a16="http://schemas.microsoft.com/office/drawing/2014/main" id="{47AE754A-51B6-DCC6-8CA1-4AD53F4AB7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21" r="7396"/>
          <a:stretch>
            <a:fillRect/>
          </a:stretch>
        </p:blipFill>
        <p:spPr>
          <a:xfrm>
            <a:off x="268" y="953185"/>
            <a:ext cx="12191732" cy="523008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1C6ACD-C91F-69BE-ED22-F759055B270E}"/>
              </a:ext>
            </a:extLst>
          </p:cNvPr>
          <p:cNvSpPr txBox="1"/>
          <p:nvPr/>
        </p:nvSpPr>
        <p:spPr>
          <a:xfrm>
            <a:off x="9026536" y="-2825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1862938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C6CF12A-5821-35F6-5895-C62DFF18F9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fik 4" descr="Ein Bild, das Menschliches Gesicht, Screenshot, Cartoon, PC-Spiel enthält.&#10;&#10;KI-generierte Inhalte können fehlerhaft sein.">
            <a:extLst>
              <a:ext uri="{FF2B5EF4-FFF2-40B4-BE49-F238E27FC236}">
                <a16:creationId xmlns:a16="http://schemas.microsoft.com/office/drawing/2014/main" id="{6D0044DE-7A84-F93E-1DC1-3288042F1E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21" r="7396"/>
          <a:stretch>
            <a:fillRect/>
          </a:stretch>
        </p:blipFill>
        <p:spPr>
          <a:xfrm>
            <a:off x="0" y="945361"/>
            <a:ext cx="12191732" cy="523008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0F9B8D0-29D0-0CAA-76AA-BAA95236D7C6}"/>
              </a:ext>
            </a:extLst>
          </p:cNvPr>
          <p:cNvSpPr txBox="1"/>
          <p:nvPr/>
        </p:nvSpPr>
        <p:spPr>
          <a:xfrm>
            <a:off x="3126000" y="3822289"/>
            <a:ext cx="5940000" cy="202240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pPr algn="ctr"/>
            <a:r>
              <a:rPr lang="de-DE" dirty="0">
                <a:solidFill>
                  <a:schemeClr val="tx2"/>
                </a:solidFill>
              </a:rPr>
              <a:t>Der Fall Naumann:</a:t>
            </a:r>
          </a:p>
          <a:p>
            <a:pPr algn="ctr"/>
            <a:r>
              <a:rPr lang="de-DE" dirty="0"/>
              <a:t>Was tatsächlich geschah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87A4D5D-4079-0C6C-16BA-8954542DD664}"/>
              </a:ext>
            </a:extLst>
          </p:cNvPr>
          <p:cNvSpPr txBox="1"/>
          <p:nvPr/>
        </p:nvSpPr>
        <p:spPr>
          <a:xfrm>
            <a:off x="9026268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052967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469B8A5-9F06-F91D-7E3F-788FAD36735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Denkblase: wolkenförmig 3">
            <a:extLst>
              <a:ext uri="{FF2B5EF4-FFF2-40B4-BE49-F238E27FC236}">
                <a16:creationId xmlns:a16="http://schemas.microsoft.com/office/drawing/2014/main" id="{4E60247F-8E51-4228-DDF7-E7A041782C29}"/>
              </a:ext>
            </a:extLst>
          </p:cNvPr>
          <p:cNvSpPr txBox="1">
            <a:spLocks/>
          </p:cNvSpPr>
          <p:nvPr/>
        </p:nvSpPr>
        <p:spPr>
          <a:xfrm>
            <a:off x="515938" y="508539"/>
            <a:ext cx="5137610" cy="3524209"/>
          </a:xfrm>
          <a:prstGeom prst="cloudCallout">
            <a:avLst>
              <a:gd name="adj1" fmla="val -52278"/>
              <a:gd name="adj2" fmla="val 74070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</a:rPr>
              <a:t>Wie ging es euch mit dem Fall?</a:t>
            </a:r>
          </a:p>
        </p:txBody>
      </p:sp>
      <p:sp>
        <p:nvSpPr>
          <p:cNvPr id="10" name="Denkblase: wolkenförmig 3">
            <a:extLst>
              <a:ext uri="{FF2B5EF4-FFF2-40B4-BE49-F238E27FC236}">
                <a16:creationId xmlns:a16="http://schemas.microsoft.com/office/drawing/2014/main" id="{9D3477B4-A739-9250-36E1-05ACF0A1058F}"/>
              </a:ext>
            </a:extLst>
          </p:cNvPr>
          <p:cNvSpPr txBox="1">
            <a:spLocks/>
          </p:cNvSpPr>
          <p:nvPr/>
        </p:nvSpPr>
        <p:spPr>
          <a:xfrm>
            <a:off x="5653548" y="1895062"/>
            <a:ext cx="5281015" cy="3736738"/>
          </a:xfrm>
          <a:prstGeom prst="cloudCallout">
            <a:avLst>
              <a:gd name="adj1" fmla="val 67216"/>
              <a:gd name="adj2" fmla="val 38890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</a:rPr>
              <a:t>Was hat die Aufklärung erleichtert oder erschwert?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90E4059-4425-F6A4-0889-23EDF5A64366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24045070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platzhalter 11" descr="Ein Bild, das Person, Kleidung, Menschliches Gesicht, Krawatte enthält.&#10;&#10;KI-generierte Inhalte können fehlerhaft sein.">
            <a:extLst>
              <a:ext uri="{FF2B5EF4-FFF2-40B4-BE49-F238E27FC236}">
                <a16:creationId xmlns:a16="http://schemas.microsoft.com/office/drawing/2014/main" id="{96BF27AD-583C-3C3A-6F65-5C975D16D81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3775" t="2662" r="3873" b="12924"/>
          <a:stretch>
            <a:fillRect/>
          </a:stretch>
        </p:blipFill>
        <p:spPr>
          <a:xfrm>
            <a:off x="0" y="0"/>
            <a:ext cx="6096000" cy="6858000"/>
          </a:xfrm>
        </p:spPr>
      </p:pic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048CF029-7710-4739-C3E0-B01FBCE9EFA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„Nichts gehört der Vergangenheit an.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Alles ist Gegenwart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und kann wieder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Zukunft werden.“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Fritz Bauer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CEC8999-0816-C9C3-49B7-4756DDD01327}"/>
              </a:ext>
            </a:extLst>
          </p:cNvPr>
          <p:cNvSpPr txBox="1"/>
          <p:nvPr/>
        </p:nvSpPr>
        <p:spPr>
          <a:xfrm>
            <a:off x="1" y="6207391"/>
            <a:ext cx="3048000" cy="650609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 Entnommen aus: Fritz Bauer Institut – Fritz Bauer (1903-1968) (https://www.fritz-bauer-institut.de/fritz-bauer, zuletzt abgerufen am 10.09.2025, 11.04 Uhr).</a:t>
            </a:r>
          </a:p>
        </p:txBody>
      </p:sp>
    </p:spTree>
    <p:extLst>
      <p:ext uri="{BB962C8B-B14F-4D97-AF65-F5344CB8AC3E}">
        <p14:creationId xmlns:p14="http://schemas.microsoft.com/office/powerpoint/2010/main" val="24496691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D9C3A7-2F00-9342-DEFD-D1BF801E3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C49D62-0575-D222-13FF-C580AB7AE8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Folie 3 </a:t>
            </a:r>
            <a:r>
              <a:rPr lang="de-DE" dirty="0"/>
              <a:t>(von links oben nach rechts unten)</a:t>
            </a:r>
          </a:p>
          <a:p>
            <a:r>
              <a:rPr lang="de-DE" dirty="0"/>
              <a:t>Elke Spanner: Landgericht Hamburg - Prozess gegen ehemaligen KZ-Wachmann (https://</a:t>
            </a:r>
            <a:r>
              <a:rPr lang="de-DE" dirty="0" err="1"/>
              <a:t>www.deutschlandfunk.de</a:t>
            </a:r>
            <a:r>
              <a:rPr lang="de-DE" dirty="0"/>
              <a:t>/landgericht-hamburg-prozessbeginn-gegen-ehemaligen-kz-100.html, </a:t>
            </a:r>
            <a:br>
              <a:rPr lang="de-DE" dirty="0"/>
            </a:br>
            <a:r>
              <a:rPr lang="de-DE" dirty="0"/>
              <a:t>zuletzt abgerufen am 10.09.2025, 11.04 Uhr).</a:t>
            </a:r>
          </a:p>
          <a:p>
            <a:r>
              <a:rPr lang="de-DE" dirty="0"/>
              <a:t>Norbert Frei im Gespräch mit Maja </a:t>
            </a:r>
            <a:r>
              <a:rPr lang="de-DE" dirty="0" err="1"/>
              <a:t>Ellmenreich</a:t>
            </a:r>
            <a:r>
              <a:rPr lang="de-DE" dirty="0"/>
              <a:t>: NS Prozesse - Bereitschaft, Ausreden hinzunehmen, </a:t>
            </a:r>
            <a:br>
              <a:rPr lang="de-DE" dirty="0"/>
            </a:br>
            <a:r>
              <a:rPr lang="de-DE" dirty="0"/>
              <a:t>hat es jahrzehntelang gegeben (https://</a:t>
            </a:r>
            <a:r>
              <a:rPr lang="de-DE" dirty="0" err="1"/>
              <a:t>www.deutschlandfunk.de</a:t>
            </a:r>
            <a:r>
              <a:rPr lang="de-DE" dirty="0"/>
              <a:t>/ns-prozesse-bereitschaft-ausreden-hinzunehmen-hat-es-100.html, zuletzt abgerufen am 10.09.2025, 11.04 Uhr).</a:t>
            </a:r>
          </a:p>
          <a:p>
            <a:r>
              <a:rPr lang="de-DE" dirty="0"/>
              <a:t>Ulrike Bosse: Auschwitz-Prozess 1963 – Als Leugnen nicht mehr möglich war (https://</a:t>
            </a:r>
            <a:r>
              <a:rPr lang="de-DE" dirty="0" err="1"/>
              <a:t>www.ndr.de</a:t>
            </a:r>
            <a:r>
              <a:rPr lang="de-DE" dirty="0"/>
              <a:t>/</a:t>
            </a:r>
            <a:r>
              <a:rPr lang="de-DE" dirty="0" err="1"/>
              <a:t>geschichte</a:t>
            </a:r>
            <a:r>
              <a:rPr lang="de-DE" dirty="0"/>
              <a:t>/</a:t>
            </a:r>
            <a:r>
              <a:rPr lang="de-DE" dirty="0" err="1"/>
              <a:t>chronologie</a:t>
            </a:r>
            <a:r>
              <a:rPr lang="de-DE" dirty="0"/>
              <a:t>/Auschwitz-Prozess-1963-Als-Leugnen-nicht-mehr-moeglich-war,auschwitzprozesse102.html, zuletzt abgerufen am 10.09.2025, 11.04 Uhr).</a:t>
            </a:r>
          </a:p>
          <a:p>
            <a:r>
              <a:rPr lang="de-DE" dirty="0"/>
              <a:t> Deutsches Historisches Museum: Deutschland im Nationalsozialismus – Nichts davon gewusst? (https://</a:t>
            </a:r>
            <a:r>
              <a:rPr lang="de-DE" dirty="0" err="1"/>
              <a:t>www.dhm.de</a:t>
            </a:r>
            <a:r>
              <a:rPr lang="de-DE" dirty="0"/>
              <a:t>/</a:t>
            </a:r>
            <a:r>
              <a:rPr lang="de-DE" dirty="0" err="1"/>
              <a:t>bildung</a:t>
            </a:r>
            <a:r>
              <a:rPr lang="de-DE" dirty="0"/>
              <a:t>/</a:t>
            </a:r>
            <a:r>
              <a:rPr lang="de-DE" dirty="0" err="1"/>
              <a:t>ida</a:t>
            </a:r>
            <a:r>
              <a:rPr lang="de-DE" dirty="0"/>
              <a:t>/</a:t>
            </a:r>
            <a:r>
              <a:rPr lang="de-DE" dirty="0" err="1"/>
              <a:t>nationalsozialismus</a:t>
            </a:r>
            <a:r>
              <a:rPr lang="de-DE" dirty="0"/>
              <a:t>/, zuletzt abgerufen am 10.09.2025, 11.04 Uhr).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58D362B-F968-D416-CF1E-CEEE70D5F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BDC5288-46D2-BFDD-632D-7A1A133D1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2189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FFBD4CD0-3266-F7D4-91AB-D8E4EB609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0000">
            <a:off x="540000" y="3353457"/>
            <a:ext cx="6624000" cy="10289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4B02EB8-392C-8574-8C2E-B48249471E6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0816"/>
          <a:stretch>
            <a:fillRect/>
          </a:stretch>
        </p:blipFill>
        <p:spPr>
          <a:xfrm rot="21480000">
            <a:off x="6862067" y="1431565"/>
            <a:ext cx="4788000" cy="9120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E044E89-CFD9-4790-DBA6-82FE7AC1C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8063" y="2669904"/>
            <a:ext cx="6768000" cy="10461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4744FA0-18D5-42ED-463F-FB158275DE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000" y="1406513"/>
            <a:ext cx="5893271" cy="10999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2FF119F-D26F-3805-65AC-94034D8C4B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80000">
            <a:off x="2956562" y="380474"/>
            <a:ext cx="6288063" cy="7654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B8BD697-1673-9C54-BFFC-301356EFE0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0063" y="4648597"/>
            <a:ext cx="7056000" cy="8831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1AF897C-C033-9B22-22CD-2551D9950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B839307-A91A-9C5E-9136-B3F58FED4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7733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243B82-D6CC-DF42-88AD-0DB13D46D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C45F63-095A-7A36-5775-FCE32DDEC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Folie 3 Fortsetzung </a:t>
            </a:r>
            <a:r>
              <a:rPr lang="de-DE" dirty="0"/>
              <a:t>(von links oben nach rechts unten)</a:t>
            </a:r>
          </a:p>
          <a:p>
            <a:r>
              <a:rPr lang="de-DE" dirty="0"/>
              <a:t>Matthias Buth: 75. Jahrestag der Auschwitz-Befreiung - Die Justiz schonte oft die Täter (https://</a:t>
            </a:r>
            <a:r>
              <a:rPr lang="de-DE" dirty="0" err="1"/>
              <a:t>www.deutschlandfunkkultur.de</a:t>
            </a:r>
            <a:r>
              <a:rPr lang="de-DE" dirty="0"/>
              <a:t>/75-jahrestag-der-auschwitz-befreiung-die-justiz-schonte-oft-100.html, </a:t>
            </a:r>
            <a:br>
              <a:rPr lang="de-DE" dirty="0"/>
            </a:br>
            <a:r>
              <a:rPr lang="de-DE" dirty="0"/>
              <a:t>zuletzt abgerufen am 10.09.2025, 11.04 Uhr).</a:t>
            </a:r>
          </a:p>
          <a:p>
            <a:r>
              <a:rPr lang="de-DE" dirty="0"/>
              <a:t>Alexandra Friedrich im Gespräch mit Norbert Frei: Nürnberger Prozesse – ein Meilenstein des Völkerrechts (https://</a:t>
            </a:r>
            <a:r>
              <a:rPr lang="de-DE" dirty="0" err="1"/>
              <a:t>www.ndr.de</a:t>
            </a:r>
            <a:r>
              <a:rPr lang="de-DE" dirty="0"/>
              <a:t>/</a:t>
            </a:r>
            <a:r>
              <a:rPr lang="de-DE" dirty="0" err="1"/>
              <a:t>geschichte</a:t>
            </a:r>
            <a:r>
              <a:rPr lang="de-DE" dirty="0"/>
              <a:t>/</a:t>
            </a:r>
            <a:r>
              <a:rPr lang="de-DE" dirty="0" err="1"/>
              <a:t>chronologie</a:t>
            </a:r>
            <a:r>
              <a:rPr lang="de-DE" dirty="0"/>
              <a:t>/</a:t>
            </a:r>
            <a:r>
              <a:rPr lang="de-DE" dirty="0" err="1"/>
              <a:t>kriegsende</a:t>
            </a:r>
            <a:r>
              <a:rPr lang="de-DE" dirty="0"/>
              <a:t>/Nuernberger-Prozesse-Ein-Meilenstein-des-Voelkerrechts,nuernbergerprozesse102.html, zuletzt abgerufen am 10.09.2025, 11.04 Uhr).</a:t>
            </a:r>
          </a:p>
          <a:p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47EFCAC-898D-2A86-4495-8FF14E82E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779D0EB-B99E-85CA-B418-83936BEB6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048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7222F0-893A-EFFE-8950-A286E23A9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540001"/>
            <a:ext cx="11136064" cy="900492"/>
          </a:xfrm>
        </p:spPr>
        <p:txBody>
          <a:bodyPr/>
          <a:lstStyle/>
          <a:p>
            <a:r>
              <a:rPr lang="de-DE" sz="3600" dirty="0"/>
              <a:t>Fritz Bauer</a:t>
            </a:r>
            <a:r>
              <a:rPr lang="de-DE" dirty="0"/>
              <a:t> (1903 – 1968)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F006150-8329-3880-D298-847C092895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7" y="1728000"/>
            <a:ext cx="3485737" cy="4140000"/>
          </a:xfrm>
        </p:spPr>
        <p:txBody>
          <a:bodyPr/>
          <a:lstStyle/>
          <a:p>
            <a:r>
              <a:rPr lang="de-DE" dirty="0"/>
              <a:t>Geboren als </a:t>
            </a:r>
            <a:r>
              <a:rPr lang="de-DE" b="1" dirty="0"/>
              <a:t>Sohn jüdischer Eltern</a:t>
            </a:r>
            <a:r>
              <a:rPr lang="de-DE" dirty="0"/>
              <a:t>, wurde 1933 aus politischen Gründen im </a:t>
            </a:r>
            <a:r>
              <a:rPr lang="de-DE" b="1" dirty="0"/>
              <a:t>Konzentrationslager Heuberg </a:t>
            </a:r>
            <a:r>
              <a:rPr lang="de-DE" dirty="0"/>
              <a:t>inhaftiert</a:t>
            </a:r>
          </a:p>
          <a:p>
            <a:r>
              <a:rPr lang="de-DE" b="1" dirty="0"/>
              <a:t>Floh 1936 </a:t>
            </a:r>
            <a:r>
              <a:rPr lang="de-DE" dirty="0"/>
              <a:t>nach Dänemark </a:t>
            </a:r>
            <a:br>
              <a:rPr lang="de-DE" dirty="0"/>
            </a:br>
            <a:r>
              <a:rPr lang="de-DE" dirty="0"/>
              <a:t>und Schweden</a:t>
            </a:r>
          </a:p>
          <a:p>
            <a:r>
              <a:rPr lang="de-DE" dirty="0"/>
              <a:t>Kehrte nach Deutschland </a:t>
            </a:r>
            <a:br>
              <a:rPr lang="de-DE" dirty="0"/>
            </a:br>
            <a:r>
              <a:rPr lang="de-DE" dirty="0"/>
              <a:t>zurück und wurde </a:t>
            </a:r>
            <a:r>
              <a:rPr lang="de-DE" b="1" dirty="0"/>
              <a:t>ab 1956 Generalstaatsanwalt in Hessen </a:t>
            </a:r>
          </a:p>
          <a:p>
            <a:r>
              <a:rPr lang="de-DE" dirty="0"/>
              <a:t>Setzte </a:t>
            </a:r>
            <a:r>
              <a:rPr lang="de-DE" b="1" dirty="0"/>
              <a:t>Ermittlungen gegen eine Vielzahl einstiger NS-Funktionäre </a:t>
            </a:r>
            <a:r>
              <a:rPr lang="de-DE" dirty="0"/>
              <a:t>wegen schwerer Verbrechen </a:t>
            </a:r>
            <a:br>
              <a:rPr lang="de-DE" dirty="0"/>
            </a:br>
            <a:r>
              <a:rPr lang="de-DE" dirty="0"/>
              <a:t>in Gang</a:t>
            </a:r>
          </a:p>
          <a:p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71BB9E1-0BD1-D945-F0BD-3F0840C76BF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Gab dem israelischen Geheimdienst Mossad den entscheidenden Hinweis zur </a:t>
            </a:r>
            <a:r>
              <a:rPr lang="de-DE" b="1" dirty="0"/>
              <a:t>Festnahme des NS-Verbrechers Adolf Eichmann in Argentinien</a:t>
            </a:r>
          </a:p>
          <a:p>
            <a:r>
              <a:rPr lang="de-DE" dirty="0"/>
              <a:t>War maßgeblicher Initiator der </a:t>
            </a:r>
            <a:r>
              <a:rPr lang="de-DE" b="1" dirty="0"/>
              <a:t>Auschwitz-Prozesse in Frankfurt (1063-1965)</a:t>
            </a:r>
          </a:p>
          <a:p>
            <a:r>
              <a:rPr lang="de-DE" dirty="0"/>
              <a:t>Bereitete Prozess gegen Schreib-</a:t>
            </a:r>
            <a:r>
              <a:rPr lang="de-DE" dirty="0" err="1"/>
              <a:t>tischtäter</a:t>
            </a:r>
            <a:r>
              <a:rPr lang="de-DE" dirty="0"/>
              <a:t> der </a:t>
            </a:r>
            <a:r>
              <a:rPr lang="de-DE" b="1" dirty="0"/>
              <a:t>„Euthanasie“ </a:t>
            </a:r>
            <a:r>
              <a:rPr lang="de-DE" dirty="0"/>
              <a:t>vor</a:t>
            </a:r>
          </a:p>
          <a:p>
            <a:r>
              <a:rPr lang="de-DE" dirty="0"/>
              <a:t>Starb 1968 in seiner Frankfurter Wohnung – der Prozess konnte nicht zu Stande kommen</a:t>
            </a:r>
          </a:p>
          <a:p>
            <a:endParaRPr lang="de-DE" dirty="0"/>
          </a:p>
          <a:p>
            <a:endParaRPr lang="de-DE" dirty="0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91EA1648-BF94-7985-DF29-FCF23909C9B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3"/>
          <a:srcRect l="3669" t="3964" r="3963" b="3668"/>
          <a:stretch>
            <a:fillRect/>
          </a:stretch>
        </p:blipFill>
        <p:spPr>
          <a:xfrm>
            <a:off x="8328025" y="1737763"/>
            <a:ext cx="3348038" cy="4120662"/>
          </a:xfr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C1A2CBFC-1A47-4F3C-9D94-603C0D96C2C5}"/>
              </a:ext>
            </a:extLst>
          </p:cNvPr>
          <p:cNvSpPr txBox="1"/>
          <p:nvPr/>
        </p:nvSpPr>
        <p:spPr>
          <a:xfrm>
            <a:off x="8848436" y="5078550"/>
            <a:ext cx="2827627" cy="779875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Informationen und Bild entnommen aus: Fritz Bauer Institut –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Fritz Bauer (1903-1968) (https://www.fritz-bauer-institut.de/fritz-bauer, zuletzt abgerufen am 10.09.2025, 11.04 Uhr).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09405B8-2E26-6F59-46AF-2510E3BF0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2C372A3F-E85C-4A34-7A84-A93096AB2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0326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8">
            <a:extLst>
              <a:ext uri="{FF2B5EF4-FFF2-40B4-BE49-F238E27FC236}">
                <a16:creationId xmlns:a16="http://schemas.microsoft.com/office/drawing/2014/main" id="{4E2BD1DC-94BA-0F42-7F55-5CFE9E2BDFB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69" t="3964" r="3963" b="3668"/>
          <a:stretch>
            <a:fillRect/>
          </a:stretch>
        </p:blipFill>
        <p:spPr>
          <a:xfrm>
            <a:off x="0" y="-907580"/>
            <a:ext cx="12192000" cy="15005537"/>
          </a:xfrm>
          <a:prstGeom prst="rect">
            <a:avLst/>
          </a:prstGeom>
        </p:spPr>
      </p:pic>
      <p:pic>
        <p:nvPicPr>
          <p:cNvPr id="5" name="123587_00496461_audio_stereo.mp3">
            <a:hlinkClick r:id="" action="ppaction://media"/>
            <a:extLst>
              <a:ext uri="{FF2B5EF4-FFF2-40B4-BE49-F238E27FC236}">
                <a16:creationId xmlns:a16="http://schemas.microsoft.com/office/drawing/2014/main" id="{F73383BA-72CC-0C80-AEF4-E74DCAF2D7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 l="-16639" t="-16254" r="-16232" b="-16618"/>
          <a:stretch>
            <a:fillRect/>
          </a:stretch>
        </p:blipFill>
        <p:spPr>
          <a:xfrm>
            <a:off x="515938" y="512763"/>
            <a:ext cx="1080000" cy="1080000"/>
          </a:xfrm>
          <a:prstGeom prst="ellipse">
            <a:avLst/>
          </a:prstGeom>
          <a:solidFill>
            <a:schemeClr val="accent2"/>
          </a:solidFill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BF0BF6-DAC1-8F24-4B4E-4B73BACF5F38}"/>
              </a:ext>
            </a:extLst>
          </p:cNvPr>
          <p:cNvSpPr txBox="1"/>
          <p:nvPr/>
        </p:nvSpPr>
        <p:spPr>
          <a:xfrm>
            <a:off x="7702456" y="5948859"/>
            <a:ext cx="4489544" cy="909141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 Entnommen aus: Fritz Bauer Institut – Fritz Bauer (1903-1968) (https://www.fritz-bauer-institut.de/fritz-bauer, zuletzt abgerufen am 10.09.2025, 11.04 Uhr).</a:t>
            </a:r>
            <a:br>
              <a:rPr lang="de-DE" sz="700" b="1" dirty="0">
                <a:solidFill>
                  <a:schemeClr val="bg1"/>
                </a:solidFill>
              </a:rPr>
            </a:br>
            <a:r>
              <a:rPr lang="de-DE" sz="700" b="1" dirty="0">
                <a:solidFill>
                  <a:schemeClr val="bg1"/>
                </a:solidFill>
              </a:rPr>
              <a:t>Tonspur entnommen aus: Der Stichtag – Die Chronik der ARD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16.7.1903 – Geburtstag Fritz Bauer (https://www.bremeneins.de/audios/stichtag-geburtstag-fritz-bauer-100.html, zuletzt abgerufen am 27.01.2026, 10.57 Uhr).</a:t>
            </a:r>
          </a:p>
        </p:txBody>
      </p:sp>
    </p:spTree>
    <p:extLst>
      <p:ext uri="{BB962C8B-B14F-4D97-AF65-F5344CB8AC3E}">
        <p14:creationId xmlns:p14="http://schemas.microsoft.com/office/powerpoint/2010/main" val="292981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5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PC-Spiel, Screenshot, Digitales Compositing, Cartoon enthält.&#10;&#10;KI-generierte Inhalte können fehlerhaft sein.">
            <a:extLst>
              <a:ext uri="{FF2B5EF4-FFF2-40B4-BE49-F238E27FC236}">
                <a16:creationId xmlns:a16="http://schemas.microsoft.com/office/drawing/2014/main" id="{1D43DBBF-A36A-C7FC-3D95-30C3CDC98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fik 4" descr="Ein Bild, das Text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0A64D5A1-6BCF-0D2E-0D49-64A5DE8B8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0887">
            <a:off x="451018" y="421588"/>
            <a:ext cx="2868213" cy="18334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Inhaltsplatzhalter 8" descr="Ein Bild, das Person, Kleidung, Menschliches Gesicht, Krawatte enthält.&#10;&#10;KI-generierte Inhalte können fehlerhaft sein.">
            <a:extLst>
              <a:ext uri="{FF2B5EF4-FFF2-40B4-BE49-F238E27FC236}">
                <a16:creationId xmlns:a16="http://schemas.microsoft.com/office/drawing/2014/main" id="{F6FE925B-61DE-872E-A31A-5CE0485E14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69" t="3964" r="3963" b="3668"/>
          <a:stretch>
            <a:fillRect/>
          </a:stretch>
        </p:blipFill>
        <p:spPr>
          <a:xfrm>
            <a:off x="8328025" y="1737763"/>
            <a:ext cx="3348038" cy="4120662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A047D3A-7D57-9DE4-245B-025EE6F49EE2}"/>
              </a:ext>
            </a:extLst>
          </p:cNvPr>
          <p:cNvSpPr txBox="1"/>
          <p:nvPr/>
        </p:nvSpPr>
        <p:spPr>
          <a:xfrm>
            <a:off x="9052183" y="0"/>
            <a:ext cx="3139817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4348632-CD14-0337-CEDE-410CF128EC59}"/>
              </a:ext>
            </a:extLst>
          </p:cNvPr>
          <p:cNvSpPr txBox="1"/>
          <p:nvPr/>
        </p:nvSpPr>
        <p:spPr>
          <a:xfrm>
            <a:off x="8879291" y="5207816"/>
            <a:ext cx="3312710" cy="650609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 Entnommen aus: Fritz Bauer Institut – Fritz Bauer (1903-1968) (https://www.fritz-bauer-institut.de/fritz-bauer, zuletzt abgerufen am 10.09.2025, 11.04 Uhr).</a:t>
            </a:r>
          </a:p>
        </p:txBody>
      </p:sp>
    </p:spTree>
    <p:extLst>
      <p:ext uri="{BB962C8B-B14F-4D97-AF65-F5344CB8AC3E}">
        <p14:creationId xmlns:p14="http://schemas.microsoft.com/office/powerpoint/2010/main" val="2994469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699E2-A638-6F1F-B37A-6B237283D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8DA3145C-A72E-E4E4-F7D8-7E9E46BA10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B232728-2800-23D8-BA05-EDADB8BA7CBE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zu zweit den ersten Tag von „The </a:t>
            </a:r>
            <a:r>
              <a:rPr lang="de-DE" sz="1600" dirty="0" err="1"/>
              <a:t>Darkest</a:t>
            </a:r>
            <a:r>
              <a:rPr lang="de-DE" sz="1600" dirty="0"/>
              <a:t> Files – Der Rebell“ und ermittelt im Fall Naumann. Bearbeitet dafür </a:t>
            </a:r>
            <a:br>
              <a:rPr lang="de-DE" sz="1600" dirty="0"/>
            </a:br>
            <a:r>
              <a:rPr lang="de-DE" sz="1600" dirty="0"/>
              <a:t>das </a:t>
            </a:r>
            <a:r>
              <a:rPr lang="de-DE" sz="1600" b="1" dirty="0"/>
              <a:t>Notizbuch</a:t>
            </a:r>
            <a:r>
              <a:rPr lang="de-DE" sz="1600" dirty="0"/>
              <a:t> und die </a:t>
            </a:r>
            <a:r>
              <a:rPr lang="de-DE" sz="1600" b="1" dirty="0"/>
              <a:t>Figurenkonstellation</a:t>
            </a:r>
            <a:r>
              <a:rPr lang="de-DE" sz="1600" dirty="0"/>
              <a:t>. Nach Ende des Tags besprechen wir gemeinsam, was passiert ist.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E89DD3B-8FF6-A401-9705-4A5761F90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801C189-DAC0-48E7-AABE-7E6ACAC809D7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85109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1A718-3D95-10EA-C944-3D3951A35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BFB61E4-22B8-CB02-2A5C-FF5F467129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9ACBD7B-BAA0-7783-AFEC-7CB590416206}"/>
              </a:ext>
            </a:extLst>
          </p:cNvPr>
          <p:cNvSpPr txBox="1"/>
          <p:nvPr/>
        </p:nvSpPr>
        <p:spPr>
          <a:xfrm>
            <a:off x="238879" y="5234212"/>
            <a:ext cx="6841869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1 – Ein neuer Job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7F9A459-7A73-EF9E-1FE8-F1053A39D352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169418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1A959-0CC4-C505-58C5-D96DE55FC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90D46B9-ED73-4593-DB78-AF3C41B005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Geschichte/Gesellschaftslehre, Klasse 9</a:t>
            </a:r>
          </a:p>
          <a:p>
            <a:r>
              <a:rPr lang="de-DE" b="1" dirty="0"/>
              <a:t>Doppelstunde 3+4: Akten und Befragungen – Die Witwe und der erste Verdächtige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1805075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1212</Words>
  <Application>Microsoft Office PowerPoint</Application>
  <PresentationFormat>Breitbild</PresentationFormat>
  <Paragraphs>100</Paragraphs>
  <Slides>30</Slides>
  <Notes>7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30</vt:i4>
      </vt:variant>
    </vt:vector>
  </HeadingPairs>
  <TitlesOfParts>
    <vt:vector size="35" baseType="lpstr">
      <vt:lpstr>Aptos</vt:lpstr>
      <vt:lpstr>Arial</vt:lpstr>
      <vt:lpstr>Titelfolien</vt:lpstr>
      <vt:lpstr>Zwischenkapitel</vt:lpstr>
      <vt:lpstr>Inhalte</vt:lpstr>
      <vt:lpstr>PowerPoint-Präsentation</vt:lpstr>
      <vt:lpstr>Nach Ende des Zweiten Weltkriegs</vt:lpstr>
      <vt:lpstr>PowerPoint-Präsentation</vt:lpstr>
      <vt:lpstr>Fritz Bauer (1903 – 1968)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Zentrale Widersprüche und offene Fragen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Quellen</vt:lpstr>
      <vt:lpstr>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45</cp:revision>
  <dcterms:created xsi:type="dcterms:W3CDTF">2025-12-04T14:18:02Z</dcterms:created>
  <dcterms:modified xsi:type="dcterms:W3CDTF">2026-02-02T09:37:44Z</dcterms:modified>
</cp:coreProperties>
</file>